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404050" cy="43205400"/>
  <p:notesSz cx="6797675" cy="9926638"/>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Quattrocento Sans" panose="020B0604020202020204" charset="0"/>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38" autoAdjust="0"/>
  </p:normalViewPr>
  <p:slideViewPr>
    <p:cSldViewPr>
      <p:cViewPr>
        <p:scale>
          <a:sx n="19" d="100"/>
          <a:sy n="19" d="100"/>
        </p:scale>
        <p:origin x="1482" y="-1992"/>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6399" cy="49688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49687" y="0"/>
            <a:ext cx="2946399" cy="49688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2143125" y="1241425"/>
            <a:ext cx="2511425" cy="3349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450" y="4776787"/>
            <a:ext cx="5438774" cy="390842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9750"/>
            <a:ext cx="2946399" cy="49688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49687" y="9429750"/>
            <a:ext cx="2946399" cy="496887"/>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Arial"/>
                <a:ea typeface="Arial"/>
                <a:cs typeface="Arial"/>
                <a:sym typeface="Arial"/>
              </a:rPr>
              <a:t>‹nº›</a:t>
            </a:fld>
            <a:endParaRPr lang="pt-B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08685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2143125" y="1241425"/>
            <a:ext cx="25114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79450" y="4776787"/>
            <a:ext cx="5438774" cy="39084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49687" y="9429750"/>
            <a:ext cx="2946399" cy="496887"/>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a:solidFill>
                  <a:schemeClr val="dk1"/>
                </a:solidFill>
                <a:latin typeface="Arial"/>
                <a:ea typeface="Arial"/>
                <a:cs typeface="Arial"/>
                <a:sym typeface="Arial"/>
              </a:rPr>
              <a:t>1</a:t>
            </a:fld>
            <a:endParaRPr lang="pt-B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624108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t="4958"/>
          <a:stretch/>
        </p:blipFill>
        <p:spPr>
          <a:xfrm>
            <a:off x="17416462" y="27732037"/>
            <a:ext cx="15030449" cy="12801599"/>
          </a:xfrm>
          <a:prstGeom prst="rect">
            <a:avLst/>
          </a:prstGeom>
          <a:noFill/>
          <a:ln>
            <a:noFill/>
          </a:ln>
        </p:spPr>
      </p:pic>
      <p:pic>
        <p:nvPicPr>
          <p:cNvPr id="20" name="Shape 20"/>
          <p:cNvPicPr preferRelativeResize="0"/>
          <p:nvPr/>
        </p:nvPicPr>
        <p:blipFill rotWithShape="1">
          <a:blip r:embed="rId3">
            <a:alphaModFix/>
          </a:blip>
          <a:srcRect l="4958"/>
          <a:stretch/>
        </p:blipFill>
        <p:spPr>
          <a:xfrm>
            <a:off x="-14288" y="4708525"/>
            <a:ext cx="15789276" cy="18537238"/>
          </a:xfrm>
          <a:prstGeom prst="rect">
            <a:avLst/>
          </a:prstGeom>
          <a:noFill/>
          <a:ln>
            <a:noFill/>
          </a:ln>
        </p:spPr>
      </p:pic>
      <p:pic>
        <p:nvPicPr>
          <p:cNvPr id="21" name="Shape 21" descr="conepi banner2.jpg"/>
          <p:cNvPicPr preferRelativeResize="0"/>
          <p:nvPr/>
        </p:nvPicPr>
        <p:blipFill rotWithShape="1">
          <a:blip r:embed="rId4">
            <a:alphaModFix/>
          </a:blip>
          <a:srcRect t="43488" b="7098"/>
          <a:stretch/>
        </p:blipFill>
        <p:spPr>
          <a:xfrm>
            <a:off x="57150" y="40462200"/>
            <a:ext cx="32404048" cy="2786063"/>
          </a:xfrm>
          <a:prstGeom prst="rect">
            <a:avLst/>
          </a:prstGeom>
          <a:noFill/>
          <a:ln>
            <a:noFill/>
          </a:ln>
        </p:spPr>
      </p:pic>
      <p:pic>
        <p:nvPicPr>
          <p:cNvPr id="22" name="Shape 22" descr="hm_connepi_mod_2"/>
          <p:cNvPicPr preferRelativeResize="0"/>
          <p:nvPr/>
        </p:nvPicPr>
        <p:blipFill rotWithShape="1">
          <a:blip r:embed="rId5">
            <a:alphaModFix/>
          </a:blip>
          <a:srcRect/>
          <a:stretch/>
        </p:blipFill>
        <p:spPr>
          <a:xfrm>
            <a:off x="0" y="0"/>
            <a:ext cx="32404048" cy="5508625"/>
          </a:xfrm>
          <a:prstGeom prst="rect">
            <a:avLst/>
          </a:prstGeom>
          <a:noFill/>
          <a:ln>
            <a:noFill/>
          </a:ln>
        </p:spPr>
      </p:pic>
      <p:sp>
        <p:nvSpPr>
          <p:cNvPr id="23" name="Shape 23"/>
          <p:cNvSpPr txBox="1">
            <a:spLocks noGrp="1"/>
          </p:cNvSpPr>
          <p:nvPr>
            <p:ph type="ctrTitle"/>
          </p:nvPr>
        </p:nvSpPr>
        <p:spPr>
          <a:xfrm>
            <a:off x="2430303" y="13421679"/>
            <a:ext cx="27543442" cy="926115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ubTitle" idx="1"/>
          </p:nvPr>
        </p:nvSpPr>
        <p:spPr>
          <a:xfrm>
            <a:off x="4860607" y="24483059"/>
            <a:ext cx="22682835" cy="11041379"/>
          </a:xfrm>
          <a:prstGeom prst="rect">
            <a:avLst/>
          </a:prstGeom>
          <a:noFill/>
          <a:ln>
            <a:noFill/>
          </a:ln>
        </p:spPr>
        <p:txBody>
          <a:bodyPr lIns="91425" tIns="91425" rIns="91425" bIns="91425" anchor="t" anchorCtr="0"/>
          <a:lstStyle>
            <a:lvl1pPr marL="0" marR="0" lvl="0" indent="0" algn="ctr" rtl="0">
              <a:spcBef>
                <a:spcPts val="3020"/>
              </a:spcBef>
              <a:spcAft>
                <a:spcPts val="0"/>
              </a:spcAft>
              <a:buClr>
                <a:srgbClr val="888888"/>
              </a:buClr>
              <a:buFont typeface="Arial"/>
              <a:buNone/>
              <a:defRPr sz="15100" b="0" i="0" u="none" strike="noStrike" cap="none">
                <a:solidFill>
                  <a:srgbClr val="888888"/>
                </a:solidFill>
                <a:latin typeface="Calibri"/>
                <a:ea typeface="Calibri"/>
                <a:cs typeface="Calibri"/>
                <a:sym typeface="Calibri"/>
              </a:defRPr>
            </a:lvl1pPr>
            <a:lvl2pPr marL="2160270" marR="0" lvl="1" indent="-1270" algn="ctr" rtl="0">
              <a:spcBef>
                <a:spcPts val="2640"/>
              </a:spcBef>
              <a:spcAft>
                <a:spcPts val="0"/>
              </a:spcAft>
              <a:buClr>
                <a:srgbClr val="888888"/>
              </a:buClr>
              <a:buFont typeface="Arial"/>
              <a:buNone/>
              <a:defRPr sz="13200" b="0" i="0" u="none" strike="noStrike" cap="none">
                <a:solidFill>
                  <a:srgbClr val="888888"/>
                </a:solidFill>
                <a:latin typeface="Calibri"/>
                <a:ea typeface="Calibri"/>
                <a:cs typeface="Calibri"/>
                <a:sym typeface="Calibri"/>
              </a:defRPr>
            </a:lvl2pPr>
            <a:lvl3pPr marL="4320540" marR="0" lvl="2" indent="-2540" algn="ctr" rtl="0">
              <a:spcBef>
                <a:spcPts val="2260"/>
              </a:spcBef>
              <a:spcAft>
                <a:spcPts val="0"/>
              </a:spcAft>
              <a:buClr>
                <a:srgbClr val="888888"/>
              </a:buClr>
              <a:buFont typeface="Arial"/>
              <a:buNone/>
              <a:defRPr sz="11300" b="0" i="0" u="none" strike="noStrike" cap="none">
                <a:solidFill>
                  <a:srgbClr val="888888"/>
                </a:solidFill>
                <a:latin typeface="Calibri"/>
                <a:ea typeface="Calibri"/>
                <a:cs typeface="Calibri"/>
                <a:sym typeface="Calibri"/>
              </a:defRPr>
            </a:lvl3pPr>
            <a:lvl4pPr marL="6480810" marR="0" lvl="3" indent="-3809" algn="ctr" rtl="0">
              <a:spcBef>
                <a:spcPts val="1900"/>
              </a:spcBef>
              <a:spcAft>
                <a:spcPts val="0"/>
              </a:spcAft>
              <a:buClr>
                <a:srgbClr val="888888"/>
              </a:buClr>
              <a:buFont typeface="Arial"/>
              <a:buNone/>
              <a:defRPr sz="9500" b="0" i="0" u="none" strike="noStrike" cap="none">
                <a:solidFill>
                  <a:srgbClr val="888888"/>
                </a:solidFill>
                <a:latin typeface="Calibri"/>
                <a:ea typeface="Calibri"/>
                <a:cs typeface="Calibri"/>
                <a:sym typeface="Calibri"/>
              </a:defRPr>
            </a:lvl4pPr>
            <a:lvl5pPr marL="8641080" marR="0" lvl="4" indent="-5080" algn="ctr" rtl="0">
              <a:spcBef>
                <a:spcPts val="1900"/>
              </a:spcBef>
              <a:spcAft>
                <a:spcPts val="0"/>
              </a:spcAft>
              <a:buClr>
                <a:srgbClr val="888888"/>
              </a:buClr>
              <a:buFont typeface="Arial"/>
              <a:buNone/>
              <a:defRPr sz="9500" b="0" i="0" u="none" strike="noStrike" cap="none">
                <a:solidFill>
                  <a:srgbClr val="888888"/>
                </a:solidFill>
                <a:latin typeface="Calibri"/>
                <a:ea typeface="Calibri"/>
                <a:cs typeface="Calibri"/>
                <a:sym typeface="Calibri"/>
              </a:defRPr>
            </a:lvl5pPr>
            <a:lvl6pPr marL="10801350" marR="0" lvl="5" indent="-6350" algn="ctr" rtl="0">
              <a:spcBef>
                <a:spcPts val="1900"/>
              </a:spcBef>
              <a:buClr>
                <a:srgbClr val="888888"/>
              </a:buClr>
              <a:buFont typeface="Arial"/>
              <a:buNone/>
              <a:defRPr sz="9500" b="0" i="0" u="none" strike="noStrike" cap="none">
                <a:solidFill>
                  <a:srgbClr val="888888"/>
                </a:solidFill>
                <a:latin typeface="Calibri"/>
                <a:ea typeface="Calibri"/>
                <a:cs typeface="Calibri"/>
                <a:sym typeface="Calibri"/>
              </a:defRPr>
            </a:lvl6pPr>
            <a:lvl7pPr marL="12961620" marR="0" lvl="6" indent="-7619" algn="ctr" rtl="0">
              <a:spcBef>
                <a:spcPts val="1900"/>
              </a:spcBef>
              <a:buClr>
                <a:srgbClr val="888888"/>
              </a:buClr>
              <a:buFont typeface="Arial"/>
              <a:buNone/>
              <a:defRPr sz="9500" b="0" i="0" u="none" strike="noStrike" cap="none">
                <a:solidFill>
                  <a:srgbClr val="888888"/>
                </a:solidFill>
                <a:latin typeface="Calibri"/>
                <a:ea typeface="Calibri"/>
                <a:cs typeface="Calibri"/>
                <a:sym typeface="Calibri"/>
              </a:defRPr>
            </a:lvl7pPr>
            <a:lvl8pPr marL="15121889" marR="0" lvl="7" indent="-8889" algn="ctr" rtl="0">
              <a:spcBef>
                <a:spcPts val="1900"/>
              </a:spcBef>
              <a:buClr>
                <a:srgbClr val="888888"/>
              </a:buClr>
              <a:buFont typeface="Arial"/>
              <a:buNone/>
              <a:defRPr sz="9500" b="0" i="0" u="none" strike="noStrike" cap="none">
                <a:solidFill>
                  <a:srgbClr val="888888"/>
                </a:solidFill>
                <a:latin typeface="Calibri"/>
                <a:ea typeface="Calibri"/>
                <a:cs typeface="Calibri"/>
                <a:sym typeface="Calibri"/>
              </a:defRPr>
            </a:lvl8pPr>
            <a:lvl9pPr marL="17282160" marR="0" lvl="8" indent="-10160" algn="ctr" rtl="0">
              <a:spcBef>
                <a:spcPts val="1900"/>
              </a:spcBef>
              <a:buClr>
                <a:srgbClr val="888888"/>
              </a:buClr>
              <a:buFont typeface="Arial"/>
              <a:buNone/>
              <a:defRPr sz="95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cSld name="Título e texto vertical">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128607" y="0"/>
            <a:ext cx="29163645" cy="72009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1"/>
          </p:nvPr>
        </p:nvSpPr>
        <p:spPr>
          <a:xfrm rot="5400000">
            <a:off x="1944687" y="9756774"/>
            <a:ext cx="28514674" cy="29162375"/>
          </a:xfrm>
          <a:prstGeom prst="rect">
            <a:avLst/>
          </a:prstGeom>
          <a:noFill/>
          <a:ln>
            <a:noFill/>
          </a:ln>
        </p:spPr>
        <p:txBody>
          <a:bodyPr lIns="91425" tIns="91425" rIns="91425" bIns="91425" anchor="t" anchorCtr="0"/>
          <a:lstStyle>
            <a:lvl1pPr marL="1619250" marR="0" lvl="0" indent="-660400" algn="l" rtl="0">
              <a:spcBef>
                <a:spcPts val="3020"/>
              </a:spcBef>
              <a:spcAft>
                <a:spcPts val="0"/>
              </a:spcAft>
              <a:buClr>
                <a:schemeClr val="dk1"/>
              </a:buClr>
              <a:buSzPct val="100000"/>
              <a:buFont typeface="Arial"/>
              <a:buChar char="•"/>
              <a:defRPr sz="15100" b="0" i="0" u="none" strike="noStrike" cap="none">
                <a:solidFill>
                  <a:schemeClr val="dk1"/>
                </a:solidFill>
                <a:latin typeface="Calibri"/>
                <a:ea typeface="Calibri"/>
                <a:cs typeface="Calibri"/>
                <a:sym typeface="Calibri"/>
              </a:defRPr>
            </a:lvl1pPr>
            <a:lvl2pPr marL="3509963" marR="0" lvl="1" indent="-512762"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2pPr>
            <a:lvl3pPr marL="5400675" marR="0" lvl="2" indent="-365125"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3pPr>
            <a:lvl4pPr marL="7559675" marR="0" lvl="3"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4pPr>
            <a:lvl5pPr marL="9720263" marR="0" lvl="4" indent="-481013"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5pPr>
            <a:lvl6pPr marL="11881485" marR="0" lvl="5" indent="-483234"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6pPr>
            <a:lvl7pPr marL="14041755" marR="0" lvl="6" indent="-48450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7pPr>
            <a:lvl8pPr marL="16202025" marR="0" lvl="7" indent="-48577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8pPr>
            <a:lvl9pPr marL="18362296" marR="0" lvl="8" indent="-487046"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Título e texto verticai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19953117" y="114109265"/>
            <a:ext cx="232249031" cy="2583322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1"/>
          </p:nvPr>
        </p:nvSpPr>
        <p:spPr>
          <a:xfrm rot="5400000">
            <a:off x="-71895230" y="88540446"/>
            <a:ext cx="232249031" cy="76970867"/>
          </a:xfrm>
          <a:prstGeom prst="rect">
            <a:avLst/>
          </a:prstGeom>
          <a:noFill/>
          <a:ln>
            <a:noFill/>
          </a:ln>
        </p:spPr>
        <p:txBody>
          <a:bodyPr lIns="91425" tIns="91425" rIns="91425" bIns="91425" anchor="t" anchorCtr="0"/>
          <a:lstStyle>
            <a:lvl1pPr marL="1619250" marR="0" lvl="0" indent="-660400" algn="l" rtl="0">
              <a:spcBef>
                <a:spcPts val="3020"/>
              </a:spcBef>
              <a:spcAft>
                <a:spcPts val="0"/>
              </a:spcAft>
              <a:buClr>
                <a:schemeClr val="dk1"/>
              </a:buClr>
              <a:buSzPct val="100000"/>
              <a:buFont typeface="Arial"/>
              <a:buChar char="•"/>
              <a:defRPr sz="15100" b="0" i="0" u="none" strike="noStrike" cap="none">
                <a:solidFill>
                  <a:schemeClr val="dk1"/>
                </a:solidFill>
                <a:latin typeface="Calibri"/>
                <a:ea typeface="Calibri"/>
                <a:cs typeface="Calibri"/>
                <a:sym typeface="Calibri"/>
              </a:defRPr>
            </a:lvl1pPr>
            <a:lvl2pPr marL="3509963" marR="0" lvl="1" indent="-512762"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2pPr>
            <a:lvl3pPr marL="5400675" marR="0" lvl="2" indent="-365125"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3pPr>
            <a:lvl4pPr marL="7559675" marR="0" lvl="3"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4pPr>
            <a:lvl5pPr marL="9720263" marR="0" lvl="4" indent="-481013"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5pPr>
            <a:lvl6pPr marL="11881485" marR="0" lvl="5" indent="-483234"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6pPr>
            <a:lvl7pPr marL="14041755" marR="0" lvl="6" indent="-48450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7pPr>
            <a:lvl8pPr marL="16202025" marR="0" lvl="7" indent="-48577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8pPr>
            <a:lvl9pPr marL="18362296" marR="0" lvl="8" indent="-487046"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ítulo e conteúdo">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8607" y="0"/>
            <a:ext cx="29163645" cy="72009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1620837" y="10080625"/>
            <a:ext cx="29162375" cy="28514674"/>
          </a:xfrm>
          <a:prstGeom prst="rect">
            <a:avLst/>
          </a:prstGeom>
          <a:noFill/>
          <a:ln>
            <a:noFill/>
          </a:ln>
        </p:spPr>
        <p:txBody>
          <a:bodyPr lIns="91425" tIns="91425" rIns="91425" bIns="91425" anchor="t" anchorCtr="0"/>
          <a:lstStyle>
            <a:lvl1pPr marL="1619250" marR="0" lvl="0" indent="-660400" algn="l" rtl="0">
              <a:spcBef>
                <a:spcPts val="3020"/>
              </a:spcBef>
              <a:spcAft>
                <a:spcPts val="0"/>
              </a:spcAft>
              <a:buClr>
                <a:schemeClr val="dk1"/>
              </a:buClr>
              <a:buSzPct val="100000"/>
              <a:buFont typeface="Arial"/>
              <a:buChar char="•"/>
              <a:defRPr sz="15100" b="0" i="0" u="none" strike="noStrike" cap="none">
                <a:solidFill>
                  <a:schemeClr val="dk1"/>
                </a:solidFill>
                <a:latin typeface="Calibri"/>
                <a:ea typeface="Calibri"/>
                <a:cs typeface="Calibri"/>
                <a:sym typeface="Calibri"/>
              </a:defRPr>
            </a:lvl1pPr>
            <a:lvl2pPr marL="3509963" marR="0" lvl="1" indent="-512762"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2pPr>
            <a:lvl3pPr marL="5400675" marR="0" lvl="2" indent="-365125"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3pPr>
            <a:lvl4pPr marL="7559675" marR="0" lvl="3"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4pPr>
            <a:lvl5pPr marL="9720263" marR="0" lvl="4" indent="-481013"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5pPr>
            <a:lvl6pPr marL="11881485" marR="0" lvl="5" indent="-483234"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6pPr>
            <a:lvl7pPr marL="14041755" marR="0" lvl="6" indent="-48450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7pPr>
            <a:lvl8pPr marL="16202025" marR="0" lvl="7" indent="-48577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8pPr>
            <a:lvl9pPr marL="18362296" marR="0" lvl="8" indent="-487046"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Cabeçalho da Seção">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559696" y="27763471"/>
            <a:ext cx="27543442" cy="8581073"/>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9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2559696" y="18312295"/>
            <a:ext cx="27543442" cy="9451178"/>
          </a:xfrm>
          <a:prstGeom prst="rect">
            <a:avLst/>
          </a:prstGeom>
          <a:noFill/>
          <a:ln>
            <a:noFill/>
          </a:ln>
        </p:spPr>
        <p:txBody>
          <a:bodyPr lIns="91425" tIns="91425" rIns="91425" bIns="91425" anchor="b" anchorCtr="0"/>
          <a:lstStyle>
            <a:lvl1pPr marL="0" marR="0" lvl="0" indent="0" algn="l" rtl="0">
              <a:spcBef>
                <a:spcPts val="1900"/>
              </a:spcBef>
              <a:spcAft>
                <a:spcPts val="0"/>
              </a:spcAft>
              <a:buClr>
                <a:srgbClr val="888888"/>
              </a:buClr>
              <a:buFont typeface="Arial"/>
              <a:buNone/>
              <a:defRPr sz="9500" b="0" i="0" u="none" strike="noStrike" cap="none">
                <a:solidFill>
                  <a:srgbClr val="888888"/>
                </a:solidFill>
                <a:latin typeface="Calibri"/>
                <a:ea typeface="Calibri"/>
                <a:cs typeface="Calibri"/>
                <a:sym typeface="Calibri"/>
              </a:defRPr>
            </a:lvl1pPr>
            <a:lvl2pPr marL="2160270" marR="0" lvl="1" indent="-1270" algn="l" rtl="0">
              <a:spcBef>
                <a:spcPts val="1700"/>
              </a:spcBef>
              <a:spcAft>
                <a:spcPts val="0"/>
              </a:spcAft>
              <a:buClr>
                <a:srgbClr val="888888"/>
              </a:buClr>
              <a:buFont typeface="Arial"/>
              <a:buNone/>
              <a:defRPr sz="8500" b="0" i="0" u="none" strike="noStrike" cap="none">
                <a:solidFill>
                  <a:srgbClr val="888888"/>
                </a:solidFill>
                <a:latin typeface="Calibri"/>
                <a:ea typeface="Calibri"/>
                <a:cs typeface="Calibri"/>
                <a:sym typeface="Calibri"/>
              </a:defRPr>
            </a:lvl2pPr>
            <a:lvl3pPr marL="4320540" marR="0" lvl="2" indent="-2540" algn="l" rtl="0">
              <a:spcBef>
                <a:spcPts val="1520"/>
              </a:spcBef>
              <a:spcAft>
                <a:spcPts val="0"/>
              </a:spcAft>
              <a:buClr>
                <a:srgbClr val="888888"/>
              </a:buClr>
              <a:buFont typeface="Arial"/>
              <a:buNone/>
              <a:defRPr sz="7600" b="0" i="0" u="none" strike="noStrike" cap="none">
                <a:solidFill>
                  <a:srgbClr val="888888"/>
                </a:solidFill>
                <a:latin typeface="Calibri"/>
                <a:ea typeface="Calibri"/>
                <a:cs typeface="Calibri"/>
                <a:sym typeface="Calibri"/>
              </a:defRPr>
            </a:lvl3pPr>
            <a:lvl4pPr marL="6480810" marR="0" lvl="3" indent="-3809" algn="l" rtl="0">
              <a:spcBef>
                <a:spcPts val="1320"/>
              </a:spcBef>
              <a:spcAft>
                <a:spcPts val="0"/>
              </a:spcAft>
              <a:buClr>
                <a:srgbClr val="888888"/>
              </a:buClr>
              <a:buFont typeface="Arial"/>
              <a:buNone/>
              <a:defRPr sz="6600" b="0" i="0" u="none" strike="noStrike" cap="none">
                <a:solidFill>
                  <a:srgbClr val="888888"/>
                </a:solidFill>
                <a:latin typeface="Calibri"/>
                <a:ea typeface="Calibri"/>
                <a:cs typeface="Calibri"/>
                <a:sym typeface="Calibri"/>
              </a:defRPr>
            </a:lvl4pPr>
            <a:lvl5pPr marL="8641080" marR="0" lvl="4" indent="-5080" algn="l" rtl="0">
              <a:spcBef>
                <a:spcPts val="1320"/>
              </a:spcBef>
              <a:spcAft>
                <a:spcPts val="0"/>
              </a:spcAft>
              <a:buClr>
                <a:srgbClr val="888888"/>
              </a:buClr>
              <a:buFont typeface="Arial"/>
              <a:buNone/>
              <a:defRPr sz="6600" b="0" i="0" u="none" strike="noStrike" cap="none">
                <a:solidFill>
                  <a:srgbClr val="888888"/>
                </a:solidFill>
                <a:latin typeface="Calibri"/>
                <a:ea typeface="Calibri"/>
                <a:cs typeface="Calibri"/>
                <a:sym typeface="Calibri"/>
              </a:defRPr>
            </a:lvl5pPr>
            <a:lvl6pPr marL="10801350" marR="0" lvl="5" indent="-6350" algn="l" rtl="0">
              <a:spcBef>
                <a:spcPts val="1320"/>
              </a:spcBef>
              <a:buClr>
                <a:srgbClr val="888888"/>
              </a:buClr>
              <a:buFont typeface="Arial"/>
              <a:buNone/>
              <a:defRPr sz="6600" b="0" i="0" u="none" strike="noStrike" cap="none">
                <a:solidFill>
                  <a:srgbClr val="888888"/>
                </a:solidFill>
                <a:latin typeface="Calibri"/>
                <a:ea typeface="Calibri"/>
                <a:cs typeface="Calibri"/>
                <a:sym typeface="Calibri"/>
              </a:defRPr>
            </a:lvl6pPr>
            <a:lvl7pPr marL="12961620" marR="0" lvl="6" indent="-7619" algn="l" rtl="0">
              <a:spcBef>
                <a:spcPts val="1320"/>
              </a:spcBef>
              <a:buClr>
                <a:srgbClr val="888888"/>
              </a:buClr>
              <a:buFont typeface="Arial"/>
              <a:buNone/>
              <a:defRPr sz="6600" b="0" i="0" u="none" strike="noStrike" cap="none">
                <a:solidFill>
                  <a:srgbClr val="888888"/>
                </a:solidFill>
                <a:latin typeface="Calibri"/>
                <a:ea typeface="Calibri"/>
                <a:cs typeface="Calibri"/>
                <a:sym typeface="Calibri"/>
              </a:defRPr>
            </a:lvl7pPr>
            <a:lvl8pPr marL="15121889" marR="0" lvl="7" indent="-8889" algn="l" rtl="0">
              <a:spcBef>
                <a:spcPts val="1320"/>
              </a:spcBef>
              <a:buClr>
                <a:srgbClr val="888888"/>
              </a:buClr>
              <a:buFont typeface="Arial"/>
              <a:buNone/>
              <a:defRPr sz="6600" b="0" i="0" u="none" strike="noStrike" cap="none">
                <a:solidFill>
                  <a:srgbClr val="888888"/>
                </a:solidFill>
                <a:latin typeface="Calibri"/>
                <a:ea typeface="Calibri"/>
                <a:cs typeface="Calibri"/>
                <a:sym typeface="Calibri"/>
              </a:defRPr>
            </a:lvl8pPr>
            <a:lvl9pPr marL="17282160" marR="0" lvl="8" indent="-10160" algn="l" rtl="0">
              <a:spcBef>
                <a:spcPts val="1320"/>
              </a:spcBef>
              <a:buClr>
                <a:srgbClr val="888888"/>
              </a:buClr>
              <a:buFont typeface="Arial"/>
              <a:buNone/>
              <a:defRPr sz="6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Duas Partes de Conteúdo">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128607" y="0"/>
            <a:ext cx="29163645" cy="72009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1"/>
          </p:nvPr>
        </p:nvSpPr>
        <p:spPr>
          <a:xfrm>
            <a:off x="5743846" y="63507937"/>
            <a:ext cx="51402048" cy="179642452"/>
          </a:xfrm>
          <a:prstGeom prst="rect">
            <a:avLst/>
          </a:prstGeom>
          <a:noFill/>
          <a:ln>
            <a:noFill/>
          </a:ln>
        </p:spPr>
        <p:txBody>
          <a:bodyPr lIns="91425" tIns="91425" rIns="91425" bIns="91425" anchor="t" anchorCtr="0"/>
          <a:lstStyle>
            <a:lvl1pPr marL="1619250" marR="0" lvl="0" indent="-781050"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509963" marR="0" lvl="1" indent="-633412"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2pPr>
            <a:lvl3pPr marL="5400675" marR="0" lvl="2"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3pPr>
            <a:lvl4pPr marL="7559675" marR="0" lvl="3" indent="-542925" algn="l" rtl="0">
              <a:spcBef>
                <a:spcPts val="1700"/>
              </a:spcBef>
              <a:spcAft>
                <a:spcPts val="0"/>
              </a:spcAft>
              <a:buClr>
                <a:schemeClr val="dk1"/>
              </a:buClr>
              <a:buSzPct val="100000"/>
              <a:buFont typeface="Arial"/>
              <a:buChar char="–"/>
              <a:defRPr sz="8500" b="0" i="0" u="none" strike="noStrike" cap="none">
                <a:solidFill>
                  <a:schemeClr val="dk1"/>
                </a:solidFill>
                <a:latin typeface="Calibri"/>
                <a:ea typeface="Calibri"/>
                <a:cs typeface="Calibri"/>
                <a:sym typeface="Calibri"/>
              </a:defRPr>
            </a:lvl4pPr>
            <a:lvl5pPr marL="9720263" marR="0" lvl="4" indent="-544513" algn="l" rtl="0">
              <a:spcBef>
                <a:spcPts val="1700"/>
              </a:spcBef>
              <a:spcAft>
                <a:spcPts val="0"/>
              </a:spcAft>
              <a:buClr>
                <a:schemeClr val="dk1"/>
              </a:buClr>
              <a:buSzPct val="100000"/>
              <a:buFont typeface="Arial"/>
              <a:buChar char="»"/>
              <a:defRPr sz="8500" b="0" i="0" u="none" strike="noStrike" cap="none">
                <a:solidFill>
                  <a:schemeClr val="dk1"/>
                </a:solidFill>
                <a:latin typeface="Calibri"/>
                <a:ea typeface="Calibri"/>
                <a:cs typeface="Calibri"/>
                <a:sym typeface="Calibri"/>
              </a:defRPr>
            </a:lvl5pPr>
            <a:lvl6pPr marL="11881485" marR="0" lvl="5" indent="-546734"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6pPr>
            <a:lvl7pPr marL="14041755" marR="0" lvl="6" indent="-548005"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7pPr>
            <a:lvl8pPr marL="16202025" marR="0" lvl="7" indent="-549275"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8pPr>
            <a:lvl9pPr marL="18362296" marR="0" lvl="8" indent="-550546"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57685962" y="63507937"/>
            <a:ext cx="51402053" cy="179642452"/>
          </a:xfrm>
          <a:prstGeom prst="rect">
            <a:avLst/>
          </a:prstGeom>
          <a:noFill/>
          <a:ln>
            <a:noFill/>
          </a:ln>
        </p:spPr>
        <p:txBody>
          <a:bodyPr lIns="91425" tIns="91425" rIns="91425" bIns="91425" anchor="t" anchorCtr="0"/>
          <a:lstStyle>
            <a:lvl1pPr marL="1619250" marR="0" lvl="0" indent="-781050"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509963" marR="0" lvl="1" indent="-633412"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2pPr>
            <a:lvl3pPr marL="5400675" marR="0" lvl="2"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3pPr>
            <a:lvl4pPr marL="7559675" marR="0" lvl="3" indent="-542925" algn="l" rtl="0">
              <a:spcBef>
                <a:spcPts val="1700"/>
              </a:spcBef>
              <a:spcAft>
                <a:spcPts val="0"/>
              </a:spcAft>
              <a:buClr>
                <a:schemeClr val="dk1"/>
              </a:buClr>
              <a:buSzPct val="100000"/>
              <a:buFont typeface="Arial"/>
              <a:buChar char="–"/>
              <a:defRPr sz="8500" b="0" i="0" u="none" strike="noStrike" cap="none">
                <a:solidFill>
                  <a:schemeClr val="dk1"/>
                </a:solidFill>
                <a:latin typeface="Calibri"/>
                <a:ea typeface="Calibri"/>
                <a:cs typeface="Calibri"/>
                <a:sym typeface="Calibri"/>
              </a:defRPr>
            </a:lvl4pPr>
            <a:lvl5pPr marL="9720263" marR="0" lvl="4" indent="-544513" algn="l" rtl="0">
              <a:spcBef>
                <a:spcPts val="1700"/>
              </a:spcBef>
              <a:spcAft>
                <a:spcPts val="0"/>
              </a:spcAft>
              <a:buClr>
                <a:schemeClr val="dk1"/>
              </a:buClr>
              <a:buSzPct val="100000"/>
              <a:buFont typeface="Arial"/>
              <a:buChar char="»"/>
              <a:defRPr sz="8500" b="0" i="0" u="none" strike="noStrike" cap="none">
                <a:solidFill>
                  <a:schemeClr val="dk1"/>
                </a:solidFill>
                <a:latin typeface="Calibri"/>
                <a:ea typeface="Calibri"/>
                <a:cs typeface="Calibri"/>
                <a:sym typeface="Calibri"/>
              </a:defRPr>
            </a:lvl5pPr>
            <a:lvl6pPr marL="11881485" marR="0" lvl="5" indent="-546734"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6pPr>
            <a:lvl7pPr marL="14041755" marR="0" lvl="6" indent="-548005"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7pPr>
            <a:lvl8pPr marL="16202025" marR="0" lvl="7" indent="-549275"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8pPr>
            <a:lvl9pPr marL="18362296" marR="0" lvl="8" indent="-550546" algn="l" rtl="0">
              <a:spcBef>
                <a:spcPts val="1700"/>
              </a:spcBef>
              <a:buClr>
                <a:schemeClr val="dk1"/>
              </a:buClr>
              <a:buSzPct val="100000"/>
              <a:buFont typeface="Arial"/>
              <a:buChar char="•"/>
              <a:defRPr sz="85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ação">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620203" y="1730218"/>
            <a:ext cx="29163645" cy="72009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1620203" y="9671211"/>
            <a:ext cx="14317415" cy="4030501"/>
          </a:xfrm>
          <a:prstGeom prst="rect">
            <a:avLst/>
          </a:prstGeom>
          <a:noFill/>
          <a:ln>
            <a:noFill/>
          </a:ln>
        </p:spPr>
        <p:txBody>
          <a:bodyPr lIns="91425" tIns="91425" rIns="91425" bIns="91425" anchor="b" anchorCtr="0"/>
          <a:lstStyle>
            <a:lvl1pPr marL="0" marR="0" lvl="0" indent="0" algn="l" rtl="0">
              <a:spcBef>
                <a:spcPts val="2260"/>
              </a:spcBef>
              <a:spcAft>
                <a:spcPts val="0"/>
              </a:spcAft>
              <a:buClr>
                <a:schemeClr val="dk1"/>
              </a:buClr>
              <a:buFont typeface="Arial"/>
              <a:buNone/>
              <a:defRPr sz="11300" b="1" i="0" u="none" strike="noStrike" cap="none">
                <a:solidFill>
                  <a:schemeClr val="dk1"/>
                </a:solidFill>
                <a:latin typeface="Calibri"/>
                <a:ea typeface="Calibri"/>
                <a:cs typeface="Calibri"/>
                <a:sym typeface="Calibri"/>
              </a:defRPr>
            </a:lvl1pPr>
            <a:lvl2pPr marL="2160270" marR="0" lvl="1" indent="-1270" algn="l" rtl="0">
              <a:spcBef>
                <a:spcPts val="1900"/>
              </a:spcBef>
              <a:spcAft>
                <a:spcPts val="0"/>
              </a:spcAft>
              <a:buClr>
                <a:schemeClr val="dk1"/>
              </a:buClr>
              <a:buFont typeface="Arial"/>
              <a:buNone/>
              <a:defRPr sz="9500" b="1" i="0" u="none" strike="noStrike" cap="none">
                <a:solidFill>
                  <a:schemeClr val="dk1"/>
                </a:solidFill>
                <a:latin typeface="Calibri"/>
                <a:ea typeface="Calibri"/>
                <a:cs typeface="Calibri"/>
                <a:sym typeface="Calibri"/>
              </a:defRPr>
            </a:lvl2pPr>
            <a:lvl3pPr marL="4320540" marR="0" lvl="2" indent="-2540" algn="l" rtl="0">
              <a:spcBef>
                <a:spcPts val="1700"/>
              </a:spcBef>
              <a:spcAft>
                <a:spcPts val="0"/>
              </a:spcAft>
              <a:buClr>
                <a:schemeClr val="dk1"/>
              </a:buClr>
              <a:buFont typeface="Arial"/>
              <a:buNone/>
              <a:defRPr sz="8500" b="1" i="0" u="none" strike="noStrike" cap="none">
                <a:solidFill>
                  <a:schemeClr val="dk1"/>
                </a:solidFill>
                <a:latin typeface="Calibri"/>
                <a:ea typeface="Calibri"/>
                <a:cs typeface="Calibri"/>
                <a:sym typeface="Calibri"/>
              </a:defRPr>
            </a:lvl3pPr>
            <a:lvl4pPr marL="6480810" marR="0" lvl="3" indent="-3809" algn="l" rtl="0">
              <a:spcBef>
                <a:spcPts val="1520"/>
              </a:spcBef>
              <a:spcAft>
                <a:spcPts val="0"/>
              </a:spcAft>
              <a:buClr>
                <a:schemeClr val="dk1"/>
              </a:buClr>
              <a:buFont typeface="Arial"/>
              <a:buNone/>
              <a:defRPr sz="7600" b="1" i="0" u="none" strike="noStrike" cap="none">
                <a:solidFill>
                  <a:schemeClr val="dk1"/>
                </a:solidFill>
                <a:latin typeface="Calibri"/>
                <a:ea typeface="Calibri"/>
                <a:cs typeface="Calibri"/>
                <a:sym typeface="Calibri"/>
              </a:defRPr>
            </a:lvl4pPr>
            <a:lvl5pPr marL="8641080" marR="0" lvl="4" indent="-5080" algn="l" rtl="0">
              <a:spcBef>
                <a:spcPts val="1520"/>
              </a:spcBef>
              <a:spcAft>
                <a:spcPts val="0"/>
              </a:spcAft>
              <a:buClr>
                <a:schemeClr val="dk1"/>
              </a:buClr>
              <a:buFont typeface="Arial"/>
              <a:buNone/>
              <a:defRPr sz="7600" b="1" i="0" u="none" strike="noStrike" cap="none">
                <a:solidFill>
                  <a:schemeClr val="dk1"/>
                </a:solidFill>
                <a:latin typeface="Calibri"/>
                <a:ea typeface="Calibri"/>
                <a:cs typeface="Calibri"/>
                <a:sym typeface="Calibri"/>
              </a:defRPr>
            </a:lvl5pPr>
            <a:lvl6pPr marL="10801350" marR="0" lvl="5" indent="-635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6pPr>
            <a:lvl7pPr marL="12961620" marR="0" lvl="6" indent="-7619"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7pPr>
            <a:lvl8pPr marL="15121889" marR="0" lvl="7" indent="-8889"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8pPr>
            <a:lvl9pPr marL="17282160" marR="0" lvl="8" indent="-1016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1620203" y="13701712"/>
            <a:ext cx="14317415" cy="24893114"/>
          </a:xfrm>
          <a:prstGeom prst="rect">
            <a:avLst/>
          </a:prstGeom>
          <a:noFill/>
          <a:ln>
            <a:noFill/>
          </a:ln>
        </p:spPr>
        <p:txBody>
          <a:bodyPr lIns="91425" tIns="91425" rIns="91425" bIns="91425" anchor="t" anchorCtr="0"/>
          <a:lstStyle>
            <a:lvl1pPr marL="1619250" marR="0" lvl="0" indent="-901700"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1pPr>
            <a:lvl2pPr marL="3509963" marR="0" lvl="1" indent="-747712"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2pPr>
            <a:lvl3pPr marL="5400675" marR="0" lvl="2" indent="-542925" algn="l" rtl="0">
              <a:spcBef>
                <a:spcPts val="1700"/>
              </a:spcBef>
              <a:spcAft>
                <a:spcPts val="0"/>
              </a:spcAft>
              <a:buClr>
                <a:schemeClr val="dk1"/>
              </a:buClr>
              <a:buSzPct val="100000"/>
              <a:buFont typeface="Arial"/>
              <a:buChar char="•"/>
              <a:defRPr sz="8500" b="0" i="0" u="none" strike="noStrike" cap="none">
                <a:solidFill>
                  <a:schemeClr val="dk1"/>
                </a:solidFill>
                <a:latin typeface="Calibri"/>
                <a:ea typeface="Calibri"/>
                <a:cs typeface="Calibri"/>
                <a:sym typeface="Calibri"/>
              </a:defRPr>
            </a:lvl3pPr>
            <a:lvl4pPr marL="7559675" marR="0" lvl="3" indent="-600075" algn="l" rtl="0">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4pPr>
            <a:lvl5pPr marL="9720263" marR="0" lvl="4" indent="-601663" algn="l" rtl="0">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5pPr>
            <a:lvl6pPr marL="11881485" marR="0" lvl="5" indent="-603884"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6pPr>
            <a:lvl7pPr marL="14041755" marR="0" lvl="6" indent="-60515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7pPr>
            <a:lvl8pPr marL="16202025" marR="0" lvl="7" indent="-60642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8pPr>
            <a:lvl9pPr marL="18362296" marR="0" lvl="8" indent="-607696"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16460809" y="9671211"/>
            <a:ext cx="14323040" cy="4030501"/>
          </a:xfrm>
          <a:prstGeom prst="rect">
            <a:avLst/>
          </a:prstGeom>
          <a:noFill/>
          <a:ln>
            <a:noFill/>
          </a:ln>
        </p:spPr>
        <p:txBody>
          <a:bodyPr lIns="91425" tIns="91425" rIns="91425" bIns="91425" anchor="b" anchorCtr="0"/>
          <a:lstStyle>
            <a:lvl1pPr marL="0" marR="0" lvl="0" indent="0" algn="l" rtl="0">
              <a:spcBef>
                <a:spcPts val="2260"/>
              </a:spcBef>
              <a:spcAft>
                <a:spcPts val="0"/>
              </a:spcAft>
              <a:buClr>
                <a:schemeClr val="dk1"/>
              </a:buClr>
              <a:buFont typeface="Arial"/>
              <a:buNone/>
              <a:defRPr sz="11300" b="1" i="0" u="none" strike="noStrike" cap="none">
                <a:solidFill>
                  <a:schemeClr val="dk1"/>
                </a:solidFill>
                <a:latin typeface="Calibri"/>
                <a:ea typeface="Calibri"/>
                <a:cs typeface="Calibri"/>
                <a:sym typeface="Calibri"/>
              </a:defRPr>
            </a:lvl1pPr>
            <a:lvl2pPr marL="2160270" marR="0" lvl="1" indent="-1270" algn="l" rtl="0">
              <a:spcBef>
                <a:spcPts val="1900"/>
              </a:spcBef>
              <a:spcAft>
                <a:spcPts val="0"/>
              </a:spcAft>
              <a:buClr>
                <a:schemeClr val="dk1"/>
              </a:buClr>
              <a:buFont typeface="Arial"/>
              <a:buNone/>
              <a:defRPr sz="9500" b="1" i="0" u="none" strike="noStrike" cap="none">
                <a:solidFill>
                  <a:schemeClr val="dk1"/>
                </a:solidFill>
                <a:latin typeface="Calibri"/>
                <a:ea typeface="Calibri"/>
                <a:cs typeface="Calibri"/>
                <a:sym typeface="Calibri"/>
              </a:defRPr>
            </a:lvl2pPr>
            <a:lvl3pPr marL="4320540" marR="0" lvl="2" indent="-2540" algn="l" rtl="0">
              <a:spcBef>
                <a:spcPts val="1700"/>
              </a:spcBef>
              <a:spcAft>
                <a:spcPts val="0"/>
              </a:spcAft>
              <a:buClr>
                <a:schemeClr val="dk1"/>
              </a:buClr>
              <a:buFont typeface="Arial"/>
              <a:buNone/>
              <a:defRPr sz="8500" b="1" i="0" u="none" strike="noStrike" cap="none">
                <a:solidFill>
                  <a:schemeClr val="dk1"/>
                </a:solidFill>
                <a:latin typeface="Calibri"/>
                <a:ea typeface="Calibri"/>
                <a:cs typeface="Calibri"/>
                <a:sym typeface="Calibri"/>
              </a:defRPr>
            </a:lvl3pPr>
            <a:lvl4pPr marL="6480810" marR="0" lvl="3" indent="-3809" algn="l" rtl="0">
              <a:spcBef>
                <a:spcPts val="1520"/>
              </a:spcBef>
              <a:spcAft>
                <a:spcPts val="0"/>
              </a:spcAft>
              <a:buClr>
                <a:schemeClr val="dk1"/>
              </a:buClr>
              <a:buFont typeface="Arial"/>
              <a:buNone/>
              <a:defRPr sz="7600" b="1" i="0" u="none" strike="noStrike" cap="none">
                <a:solidFill>
                  <a:schemeClr val="dk1"/>
                </a:solidFill>
                <a:latin typeface="Calibri"/>
                <a:ea typeface="Calibri"/>
                <a:cs typeface="Calibri"/>
                <a:sym typeface="Calibri"/>
              </a:defRPr>
            </a:lvl4pPr>
            <a:lvl5pPr marL="8641080" marR="0" lvl="4" indent="-5080" algn="l" rtl="0">
              <a:spcBef>
                <a:spcPts val="1520"/>
              </a:spcBef>
              <a:spcAft>
                <a:spcPts val="0"/>
              </a:spcAft>
              <a:buClr>
                <a:schemeClr val="dk1"/>
              </a:buClr>
              <a:buFont typeface="Arial"/>
              <a:buNone/>
              <a:defRPr sz="7600" b="1" i="0" u="none" strike="noStrike" cap="none">
                <a:solidFill>
                  <a:schemeClr val="dk1"/>
                </a:solidFill>
                <a:latin typeface="Calibri"/>
                <a:ea typeface="Calibri"/>
                <a:cs typeface="Calibri"/>
                <a:sym typeface="Calibri"/>
              </a:defRPr>
            </a:lvl5pPr>
            <a:lvl6pPr marL="10801350" marR="0" lvl="5" indent="-635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6pPr>
            <a:lvl7pPr marL="12961620" marR="0" lvl="6" indent="-7619"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7pPr>
            <a:lvl8pPr marL="15121889" marR="0" lvl="7" indent="-8889"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8pPr>
            <a:lvl9pPr marL="17282160" marR="0" lvl="8" indent="-1016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16460809" y="13701712"/>
            <a:ext cx="14323040" cy="24893114"/>
          </a:xfrm>
          <a:prstGeom prst="rect">
            <a:avLst/>
          </a:prstGeom>
          <a:noFill/>
          <a:ln>
            <a:noFill/>
          </a:ln>
        </p:spPr>
        <p:txBody>
          <a:bodyPr lIns="91425" tIns="91425" rIns="91425" bIns="91425" anchor="t" anchorCtr="0"/>
          <a:lstStyle>
            <a:lvl1pPr marL="1619250" marR="0" lvl="0" indent="-901700"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1pPr>
            <a:lvl2pPr marL="3509963" marR="0" lvl="1" indent="-747712"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2pPr>
            <a:lvl3pPr marL="5400675" marR="0" lvl="2" indent="-542925" algn="l" rtl="0">
              <a:spcBef>
                <a:spcPts val="1700"/>
              </a:spcBef>
              <a:spcAft>
                <a:spcPts val="0"/>
              </a:spcAft>
              <a:buClr>
                <a:schemeClr val="dk1"/>
              </a:buClr>
              <a:buSzPct val="100000"/>
              <a:buFont typeface="Arial"/>
              <a:buChar char="•"/>
              <a:defRPr sz="8500" b="0" i="0" u="none" strike="noStrike" cap="none">
                <a:solidFill>
                  <a:schemeClr val="dk1"/>
                </a:solidFill>
                <a:latin typeface="Calibri"/>
                <a:ea typeface="Calibri"/>
                <a:cs typeface="Calibri"/>
                <a:sym typeface="Calibri"/>
              </a:defRPr>
            </a:lvl3pPr>
            <a:lvl4pPr marL="7559675" marR="0" lvl="3" indent="-600075" algn="l" rtl="0">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4pPr>
            <a:lvl5pPr marL="9720263" marR="0" lvl="4" indent="-601663" algn="l" rtl="0">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5pPr>
            <a:lvl6pPr marL="11881485" marR="0" lvl="5" indent="-603884"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6pPr>
            <a:lvl7pPr marL="14041755" marR="0" lvl="6" indent="-60515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7pPr>
            <a:lvl8pPr marL="16202025" marR="0" lvl="7" indent="-60642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8pPr>
            <a:lvl9pPr marL="18362296" marR="0" lvl="8" indent="-607696"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Somente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128607" y="0"/>
            <a:ext cx="29163645" cy="72009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2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Em branco">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údo com Legenda">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620204" y="1720215"/>
            <a:ext cx="10660708" cy="732091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95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12669082" y="1720217"/>
            <a:ext cx="18114764" cy="36874611"/>
          </a:xfrm>
          <a:prstGeom prst="rect">
            <a:avLst/>
          </a:prstGeom>
          <a:noFill/>
          <a:ln>
            <a:noFill/>
          </a:ln>
        </p:spPr>
        <p:txBody>
          <a:bodyPr lIns="91425" tIns="91425" rIns="91425" bIns="91425" anchor="t" anchorCtr="0"/>
          <a:lstStyle>
            <a:lvl1pPr marL="1619250" marR="0" lvl="0" indent="-660400" algn="l" rtl="0">
              <a:spcBef>
                <a:spcPts val="3020"/>
              </a:spcBef>
              <a:spcAft>
                <a:spcPts val="0"/>
              </a:spcAft>
              <a:buClr>
                <a:schemeClr val="dk1"/>
              </a:buClr>
              <a:buSzPct val="100000"/>
              <a:buFont typeface="Arial"/>
              <a:buChar char="•"/>
              <a:defRPr sz="15100" b="0" i="0" u="none" strike="noStrike" cap="none">
                <a:solidFill>
                  <a:schemeClr val="dk1"/>
                </a:solidFill>
                <a:latin typeface="Calibri"/>
                <a:ea typeface="Calibri"/>
                <a:cs typeface="Calibri"/>
                <a:sym typeface="Calibri"/>
              </a:defRPr>
            </a:lvl1pPr>
            <a:lvl2pPr marL="3509963" marR="0" lvl="1" indent="-512762"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2pPr>
            <a:lvl3pPr marL="5400675" marR="0" lvl="2" indent="-365125"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3pPr>
            <a:lvl4pPr marL="7559675" marR="0" lvl="3"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4pPr>
            <a:lvl5pPr marL="9720263" marR="0" lvl="4" indent="-481013"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5pPr>
            <a:lvl6pPr marL="11881485" marR="0" lvl="5" indent="-483234"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6pPr>
            <a:lvl7pPr marL="14041755" marR="0" lvl="6" indent="-48450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7pPr>
            <a:lvl8pPr marL="16202025" marR="0" lvl="7" indent="-48577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8pPr>
            <a:lvl9pPr marL="18362296" marR="0" lvl="8" indent="-487046"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1620204" y="9041132"/>
            <a:ext cx="10660708" cy="29553697"/>
          </a:xfrm>
          <a:prstGeom prst="rect">
            <a:avLst/>
          </a:prstGeom>
          <a:noFill/>
          <a:ln>
            <a:noFill/>
          </a:ln>
        </p:spPr>
        <p:txBody>
          <a:bodyPr lIns="91425" tIns="91425" rIns="91425" bIns="91425" anchor="t" anchorCtr="0"/>
          <a:lstStyle>
            <a:lvl1pPr marL="0" marR="0" lvl="0" indent="0" algn="l" rtl="0">
              <a:spcBef>
                <a:spcPts val="1320"/>
              </a:spcBef>
              <a:spcAft>
                <a:spcPts val="0"/>
              </a:spcAft>
              <a:buClr>
                <a:schemeClr val="dk1"/>
              </a:buClr>
              <a:buFont typeface="Arial"/>
              <a:buNone/>
              <a:defRPr sz="6600" b="0" i="0" u="none" strike="noStrike" cap="none">
                <a:solidFill>
                  <a:schemeClr val="dk1"/>
                </a:solidFill>
                <a:latin typeface="Calibri"/>
                <a:ea typeface="Calibri"/>
                <a:cs typeface="Calibri"/>
                <a:sym typeface="Calibri"/>
              </a:defRPr>
            </a:lvl1pPr>
            <a:lvl2pPr marL="2160270" marR="0" lvl="1" indent="-1270" algn="l" rtl="0">
              <a:spcBef>
                <a:spcPts val="1140"/>
              </a:spcBef>
              <a:spcAft>
                <a:spcPts val="0"/>
              </a:spcAft>
              <a:buClr>
                <a:schemeClr val="dk1"/>
              </a:buClr>
              <a:buFont typeface="Arial"/>
              <a:buNone/>
              <a:defRPr sz="5700" b="0" i="0" u="none" strike="noStrike" cap="none">
                <a:solidFill>
                  <a:schemeClr val="dk1"/>
                </a:solidFill>
                <a:latin typeface="Calibri"/>
                <a:ea typeface="Calibri"/>
                <a:cs typeface="Calibri"/>
                <a:sym typeface="Calibri"/>
              </a:defRPr>
            </a:lvl2pPr>
            <a:lvl3pPr marL="4320540" marR="0" lvl="2" indent="-2540" algn="l" rtl="0">
              <a:spcBef>
                <a:spcPts val="940"/>
              </a:spcBef>
              <a:spcAft>
                <a:spcPts val="0"/>
              </a:spcAft>
              <a:buClr>
                <a:schemeClr val="dk1"/>
              </a:buClr>
              <a:buFont typeface="Arial"/>
              <a:buNone/>
              <a:defRPr sz="4700" b="0" i="0" u="none" strike="noStrike" cap="none">
                <a:solidFill>
                  <a:schemeClr val="dk1"/>
                </a:solidFill>
                <a:latin typeface="Calibri"/>
                <a:ea typeface="Calibri"/>
                <a:cs typeface="Calibri"/>
                <a:sym typeface="Calibri"/>
              </a:defRPr>
            </a:lvl3pPr>
            <a:lvl4pPr marL="6480810" marR="0" lvl="3" indent="-3809"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4pPr>
            <a:lvl5pPr marL="8641080" marR="0" lvl="4" indent="-5080"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5pPr>
            <a:lvl6pPr marL="10801350" marR="0" lvl="5" indent="-635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2961620" marR="0" lvl="6"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121889" marR="0" lvl="7" indent="-888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282160" marR="0" lvl="8"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Imagem com Legenda">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351421" y="30243781"/>
            <a:ext cx="19442430" cy="357044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95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800" b="0" i="0" u="none" strike="noStrike" cap="none">
                <a:solidFill>
                  <a:schemeClr val="dk1"/>
                </a:solidFill>
                <a:latin typeface="Arial"/>
                <a:ea typeface="Arial"/>
                <a:cs typeface="Arial"/>
                <a:sym typeface="Arial"/>
              </a:defRPr>
            </a:lvl5pPr>
            <a:lvl6pPr marL="457200" marR="0" lvl="5" indent="0" algn="r" rtl="0">
              <a:spcBef>
                <a:spcPts val="0"/>
              </a:spcBef>
              <a:spcAft>
                <a:spcPts val="0"/>
              </a:spcAft>
              <a:buNone/>
              <a:defRPr sz="2800" b="0" i="0" u="none" strike="noStrike" cap="none">
                <a:solidFill>
                  <a:schemeClr val="dk1"/>
                </a:solidFill>
                <a:latin typeface="Arial"/>
                <a:ea typeface="Arial"/>
                <a:cs typeface="Arial"/>
                <a:sym typeface="Arial"/>
              </a:defRPr>
            </a:lvl6pPr>
            <a:lvl7pPr marL="914400" marR="0" lvl="6" indent="0" algn="r" rtl="0">
              <a:spcBef>
                <a:spcPts val="0"/>
              </a:spcBef>
              <a:spcAft>
                <a:spcPts val="0"/>
              </a:spcAft>
              <a:buNone/>
              <a:defRPr sz="2800" b="0" i="0" u="none" strike="noStrike" cap="none">
                <a:solidFill>
                  <a:schemeClr val="dk1"/>
                </a:solidFill>
                <a:latin typeface="Arial"/>
                <a:ea typeface="Arial"/>
                <a:cs typeface="Arial"/>
                <a:sym typeface="Arial"/>
              </a:defRPr>
            </a:lvl7pPr>
            <a:lvl8pPr marL="1371600" marR="0" lvl="7" indent="0" algn="r" rtl="0">
              <a:spcBef>
                <a:spcPts val="0"/>
              </a:spcBef>
              <a:spcAft>
                <a:spcPts val="0"/>
              </a:spcAft>
              <a:buNone/>
              <a:defRPr sz="2800" b="0" i="0" u="none" strike="noStrike" cap="none">
                <a:solidFill>
                  <a:schemeClr val="dk1"/>
                </a:solidFill>
                <a:latin typeface="Arial"/>
                <a:ea typeface="Arial"/>
                <a:cs typeface="Arial"/>
                <a:sym typeface="Arial"/>
              </a:defRPr>
            </a:lvl8pPr>
            <a:lvl9pPr marL="1828800" marR="0" lvl="8" indent="0" algn="r" rtl="0">
              <a:spcBef>
                <a:spcPts val="0"/>
              </a:spcBef>
              <a:spcAft>
                <a:spcPts val="0"/>
              </a:spcAft>
              <a:buNone/>
              <a:defRPr sz="2800" b="0" i="0" u="none" strike="noStrike" cap="none">
                <a:solidFill>
                  <a:schemeClr val="dk1"/>
                </a:solidFill>
                <a:latin typeface="Arial"/>
                <a:ea typeface="Arial"/>
                <a:cs typeface="Arial"/>
                <a:sym typeface="Arial"/>
              </a:defRPr>
            </a:lvl9pPr>
          </a:lstStyle>
          <a:p>
            <a:endParaRPr/>
          </a:p>
        </p:txBody>
      </p:sp>
      <p:sp>
        <p:nvSpPr>
          <p:cNvPr id="71" name="Shape 71"/>
          <p:cNvSpPr>
            <a:spLocks noGrp="1"/>
          </p:cNvSpPr>
          <p:nvPr>
            <p:ph type="pic" idx="2"/>
          </p:nvPr>
        </p:nvSpPr>
        <p:spPr>
          <a:xfrm>
            <a:off x="6351421" y="3860482"/>
            <a:ext cx="19442430" cy="25923239"/>
          </a:xfrm>
          <a:prstGeom prst="rect">
            <a:avLst/>
          </a:prstGeom>
          <a:noFill/>
          <a:ln>
            <a:noFill/>
          </a:ln>
        </p:spPr>
        <p:txBody>
          <a:bodyPr lIns="91425" tIns="91425" rIns="91425" bIns="91425" anchor="t" anchorCtr="0"/>
          <a:lstStyle>
            <a:lvl1pPr marL="0" marR="0" lvl="0" indent="0" algn="l" rtl="0">
              <a:spcBef>
                <a:spcPts val="3020"/>
              </a:spcBef>
              <a:spcAft>
                <a:spcPts val="0"/>
              </a:spcAft>
              <a:buClr>
                <a:schemeClr val="dk1"/>
              </a:buClr>
              <a:buFont typeface="Arial"/>
              <a:buNone/>
              <a:defRPr sz="15100" b="0" i="0" u="none" strike="noStrike" cap="none">
                <a:solidFill>
                  <a:schemeClr val="dk1"/>
                </a:solidFill>
                <a:latin typeface="Calibri"/>
                <a:ea typeface="Calibri"/>
                <a:cs typeface="Calibri"/>
                <a:sym typeface="Calibri"/>
              </a:defRPr>
            </a:lvl1pPr>
            <a:lvl2pPr marL="2160270" marR="0" lvl="1" indent="-1270" algn="l" rtl="0">
              <a:spcBef>
                <a:spcPts val="2640"/>
              </a:spcBef>
              <a:spcAft>
                <a:spcPts val="0"/>
              </a:spcAft>
              <a:buClr>
                <a:schemeClr val="dk1"/>
              </a:buClr>
              <a:buFont typeface="Arial"/>
              <a:buNone/>
              <a:defRPr sz="13200" b="0" i="0" u="none" strike="noStrike" cap="none">
                <a:solidFill>
                  <a:schemeClr val="dk1"/>
                </a:solidFill>
                <a:latin typeface="Calibri"/>
                <a:ea typeface="Calibri"/>
                <a:cs typeface="Calibri"/>
                <a:sym typeface="Calibri"/>
              </a:defRPr>
            </a:lvl2pPr>
            <a:lvl3pPr marL="4320540" marR="0" lvl="2" indent="-2540" algn="l" rtl="0">
              <a:spcBef>
                <a:spcPts val="2260"/>
              </a:spcBef>
              <a:spcAft>
                <a:spcPts val="0"/>
              </a:spcAft>
              <a:buClr>
                <a:schemeClr val="dk1"/>
              </a:buClr>
              <a:buFont typeface="Arial"/>
              <a:buNone/>
              <a:defRPr sz="11300" b="0" i="0" u="none" strike="noStrike" cap="none">
                <a:solidFill>
                  <a:schemeClr val="dk1"/>
                </a:solidFill>
                <a:latin typeface="Calibri"/>
                <a:ea typeface="Calibri"/>
                <a:cs typeface="Calibri"/>
                <a:sym typeface="Calibri"/>
              </a:defRPr>
            </a:lvl3pPr>
            <a:lvl4pPr marL="6480810" marR="0" lvl="3" indent="-3809" algn="l" rtl="0">
              <a:spcBef>
                <a:spcPts val="1900"/>
              </a:spcBef>
              <a:spcAft>
                <a:spcPts val="0"/>
              </a:spcAft>
              <a:buClr>
                <a:schemeClr val="dk1"/>
              </a:buClr>
              <a:buFont typeface="Arial"/>
              <a:buNone/>
              <a:defRPr sz="9500" b="0" i="0" u="none" strike="noStrike" cap="none">
                <a:solidFill>
                  <a:schemeClr val="dk1"/>
                </a:solidFill>
                <a:latin typeface="Calibri"/>
                <a:ea typeface="Calibri"/>
                <a:cs typeface="Calibri"/>
                <a:sym typeface="Calibri"/>
              </a:defRPr>
            </a:lvl4pPr>
            <a:lvl5pPr marL="8641080" marR="0" lvl="4" indent="-5080" algn="l" rtl="0">
              <a:spcBef>
                <a:spcPts val="1900"/>
              </a:spcBef>
              <a:spcAft>
                <a:spcPts val="0"/>
              </a:spcAft>
              <a:buClr>
                <a:schemeClr val="dk1"/>
              </a:buClr>
              <a:buFont typeface="Arial"/>
              <a:buNone/>
              <a:defRPr sz="9500" b="0" i="0" u="none" strike="noStrike" cap="none">
                <a:solidFill>
                  <a:schemeClr val="dk1"/>
                </a:solidFill>
                <a:latin typeface="Calibri"/>
                <a:ea typeface="Calibri"/>
                <a:cs typeface="Calibri"/>
                <a:sym typeface="Calibri"/>
              </a:defRPr>
            </a:lvl5pPr>
            <a:lvl6pPr marL="10801350" marR="0" lvl="5" indent="-6350" algn="l" rtl="0">
              <a:spcBef>
                <a:spcPts val="1900"/>
              </a:spcBef>
              <a:buClr>
                <a:schemeClr val="dk1"/>
              </a:buClr>
              <a:buFont typeface="Arial"/>
              <a:buNone/>
              <a:defRPr sz="9500" b="0" i="0" u="none" strike="noStrike" cap="none">
                <a:solidFill>
                  <a:schemeClr val="dk1"/>
                </a:solidFill>
                <a:latin typeface="Calibri"/>
                <a:ea typeface="Calibri"/>
                <a:cs typeface="Calibri"/>
                <a:sym typeface="Calibri"/>
              </a:defRPr>
            </a:lvl6pPr>
            <a:lvl7pPr marL="12961620" marR="0" lvl="6" indent="-7619" algn="l" rtl="0">
              <a:spcBef>
                <a:spcPts val="1900"/>
              </a:spcBef>
              <a:buClr>
                <a:schemeClr val="dk1"/>
              </a:buClr>
              <a:buFont typeface="Arial"/>
              <a:buNone/>
              <a:defRPr sz="9500" b="0" i="0" u="none" strike="noStrike" cap="none">
                <a:solidFill>
                  <a:schemeClr val="dk1"/>
                </a:solidFill>
                <a:latin typeface="Calibri"/>
                <a:ea typeface="Calibri"/>
                <a:cs typeface="Calibri"/>
                <a:sym typeface="Calibri"/>
              </a:defRPr>
            </a:lvl7pPr>
            <a:lvl8pPr marL="15121889" marR="0" lvl="7" indent="-8889" algn="l" rtl="0">
              <a:spcBef>
                <a:spcPts val="1900"/>
              </a:spcBef>
              <a:buClr>
                <a:schemeClr val="dk1"/>
              </a:buClr>
              <a:buFont typeface="Arial"/>
              <a:buNone/>
              <a:defRPr sz="9500" b="0" i="0" u="none" strike="noStrike" cap="none">
                <a:solidFill>
                  <a:schemeClr val="dk1"/>
                </a:solidFill>
                <a:latin typeface="Calibri"/>
                <a:ea typeface="Calibri"/>
                <a:cs typeface="Calibri"/>
                <a:sym typeface="Calibri"/>
              </a:defRPr>
            </a:lvl8pPr>
            <a:lvl9pPr marL="17282160" marR="0" lvl="8" indent="-10160" algn="l" rtl="0">
              <a:spcBef>
                <a:spcPts val="1900"/>
              </a:spcBef>
              <a:buClr>
                <a:schemeClr val="dk1"/>
              </a:buClr>
              <a:buFont typeface="Arial"/>
              <a:buNone/>
              <a:defRPr sz="95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6351421" y="33814228"/>
            <a:ext cx="19442430" cy="5070631"/>
          </a:xfrm>
          <a:prstGeom prst="rect">
            <a:avLst/>
          </a:prstGeom>
          <a:noFill/>
          <a:ln>
            <a:noFill/>
          </a:ln>
        </p:spPr>
        <p:txBody>
          <a:bodyPr lIns="91425" tIns="91425" rIns="91425" bIns="91425" anchor="t" anchorCtr="0"/>
          <a:lstStyle>
            <a:lvl1pPr marL="0" marR="0" lvl="0" indent="0" algn="l" rtl="0">
              <a:spcBef>
                <a:spcPts val="1320"/>
              </a:spcBef>
              <a:spcAft>
                <a:spcPts val="0"/>
              </a:spcAft>
              <a:buClr>
                <a:schemeClr val="dk1"/>
              </a:buClr>
              <a:buFont typeface="Arial"/>
              <a:buNone/>
              <a:defRPr sz="6600" b="0" i="0" u="none" strike="noStrike" cap="none">
                <a:solidFill>
                  <a:schemeClr val="dk1"/>
                </a:solidFill>
                <a:latin typeface="Calibri"/>
                <a:ea typeface="Calibri"/>
                <a:cs typeface="Calibri"/>
                <a:sym typeface="Calibri"/>
              </a:defRPr>
            </a:lvl1pPr>
            <a:lvl2pPr marL="2160270" marR="0" lvl="1" indent="-1270" algn="l" rtl="0">
              <a:spcBef>
                <a:spcPts val="1140"/>
              </a:spcBef>
              <a:spcAft>
                <a:spcPts val="0"/>
              </a:spcAft>
              <a:buClr>
                <a:schemeClr val="dk1"/>
              </a:buClr>
              <a:buFont typeface="Arial"/>
              <a:buNone/>
              <a:defRPr sz="5700" b="0" i="0" u="none" strike="noStrike" cap="none">
                <a:solidFill>
                  <a:schemeClr val="dk1"/>
                </a:solidFill>
                <a:latin typeface="Calibri"/>
                <a:ea typeface="Calibri"/>
                <a:cs typeface="Calibri"/>
                <a:sym typeface="Calibri"/>
              </a:defRPr>
            </a:lvl2pPr>
            <a:lvl3pPr marL="4320540" marR="0" lvl="2" indent="-2540" algn="l" rtl="0">
              <a:spcBef>
                <a:spcPts val="940"/>
              </a:spcBef>
              <a:spcAft>
                <a:spcPts val="0"/>
              </a:spcAft>
              <a:buClr>
                <a:schemeClr val="dk1"/>
              </a:buClr>
              <a:buFont typeface="Arial"/>
              <a:buNone/>
              <a:defRPr sz="4700" b="0" i="0" u="none" strike="noStrike" cap="none">
                <a:solidFill>
                  <a:schemeClr val="dk1"/>
                </a:solidFill>
                <a:latin typeface="Calibri"/>
                <a:ea typeface="Calibri"/>
                <a:cs typeface="Calibri"/>
                <a:sym typeface="Calibri"/>
              </a:defRPr>
            </a:lvl3pPr>
            <a:lvl4pPr marL="6480810" marR="0" lvl="3" indent="-3809"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4pPr>
            <a:lvl5pPr marL="8641080" marR="0" lvl="4" indent="-5080"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5pPr>
            <a:lvl6pPr marL="10801350" marR="0" lvl="5" indent="-635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2961620" marR="0" lvl="6"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121889" marR="0" lvl="7" indent="-888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282160" marR="0" lvl="8"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1620837" y="40044687"/>
            <a:ext cx="7559675"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11071225" y="40044687"/>
            <a:ext cx="10261600" cy="230028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8500">
                <a:solidFill>
                  <a:schemeClr val="dk1"/>
                </a:solidFill>
                <a:latin typeface="Calibri"/>
                <a:ea typeface="Calibri"/>
                <a:cs typeface="Calibri"/>
                <a:sym typeface="Calibri"/>
              </a:defRPr>
            </a:lvl1pPr>
            <a:lvl2pPr marL="2159000" marR="0" lvl="1" indent="-1701800" algn="l" rtl="0">
              <a:spcBef>
                <a:spcPts val="0"/>
              </a:spcBef>
              <a:spcAft>
                <a:spcPts val="0"/>
              </a:spcAft>
              <a:buNone/>
              <a:defRPr sz="8500" b="0" i="0" u="none" strike="noStrike" cap="none">
                <a:solidFill>
                  <a:schemeClr val="dk1"/>
                </a:solidFill>
                <a:latin typeface="Arial"/>
                <a:ea typeface="Arial"/>
                <a:cs typeface="Arial"/>
                <a:sym typeface="Arial"/>
              </a:defRPr>
            </a:lvl2pPr>
            <a:lvl3pPr marL="4319588" marR="0" lvl="2" indent="-3405188" algn="l" rtl="0">
              <a:spcBef>
                <a:spcPts val="0"/>
              </a:spcBef>
              <a:spcAft>
                <a:spcPts val="0"/>
              </a:spcAft>
              <a:buNone/>
              <a:defRPr sz="8500" b="0" i="0" u="none" strike="noStrike" cap="none">
                <a:solidFill>
                  <a:schemeClr val="dk1"/>
                </a:solidFill>
                <a:latin typeface="Arial"/>
                <a:ea typeface="Arial"/>
                <a:cs typeface="Arial"/>
                <a:sym typeface="Arial"/>
              </a:defRPr>
            </a:lvl3pPr>
            <a:lvl4pPr marL="6480175" marR="0" lvl="3" indent="-5108575" algn="l" rtl="0">
              <a:spcBef>
                <a:spcPts val="0"/>
              </a:spcBef>
              <a:spcAft>
                <a:spcPts val="0"/>
              </a:spcAft>
              <a:buNone/>
              <a:defRPr sz="8500" b="0" i="0" u="none" strike="noStrike" cap="none">
                <a:solidFill>
                  <a:schemeClr val="dk1"/>
                </a:solidFill>
                <a:latin typeface="Arial"/>
                <a:ea typeface="Arial"/>
                <a:cs typeface="Arial"/>
                <a:sym typeface="Arial"/>
              </a:defRPr>
            </a:lvl4pPr>
            <a:lvl5pPr marL="8640763" marR="0" lvl="4" indent="-6811963" algn="l" rtl="0">
              <a:spcBef>
                <a:spcPts val="0"/>
              </a:spcBef>
              <a:spcAft>
                <a:spcPts val="0"/>
              </a:spcAft>
              <a:buNone/>
              <a:defRPr sz="8500" b="0" i="0" u="none" strike="noStrike" cap="none">
                <a:solidFill>
                  <a:schemeClr val="dk1"/>
                </a:solidFill>
                <a:latin typeface="Arial"/>
                <a:ea typeface="Arial"/>
                <a:cs typeface="Arial"/>
                <a:sym typeface="Arial"/>
              </a:defRPr>
            </a:lvl5pPr>
            <a:lvl6pPr marL="2286000" marR="0" lvl="5" indent="0" algn="l" rtl="0">
              <a:spcBef>
                <a:spcPts val="0"/>
              </a:spcBef>
              <a:buNone/>
              <a:defRPr sz="8500" b="0" i="0" u="none" strike="noStrike" cap="none">
                <a:solidFill>
                  <a:schemeClr val="dk1"/>
                </a:solidFill>
                <a:latin typeface="Arial"/>
                <a:ea typeface="Arial"/>
                <a:cs typeface="Arial"/>
                <a:sym typeface="Arial"/>
              </a:defRPr>
            </a:lvl6pPr>
            <a:lvl7pPr marL="2743200" marR="0" lvl="6" indent="0" algn="l" rtl="0">
              <a:spcBef>
                <a:spcPts val="0"/>
              </a:spcBef>
              <a:buNone/>
              <a:defRPr sz="8500" b="0" i="0" u="none" strike="noStrike" cap="none">
                <a:solidFill>
                  <a:schemeClr val="dk1"/>
                </a:solidFill>
                <a:latin typeface="Arial"/>
                <a:ea typeface="Arial"/>
                <a:cs typeface="Arial"/>
                <a:sym typeface="Arial"/>
              </a:defRPr>
            </a:lvl7pPr>
            <a:lvl8pPr marL="3200400" marR="0" lvl="7" indent="0" algn="l" rtl="0">
              <a:spcBef>
                <a:spcPts val="0"/>
              </a:spcBef>
              <a:buNone/>
              <a:defRPr sz="8500" b="0" i="0" u="none" strike="noStrike" cap="none">
                <a:solidFill>
                  <a:schemeClr val="dk1"/>
                </a:solidFill>
                <a:latin typeface="Arial"/>
                <a:ea typeface="Arial"/>
                <a:cs typeface="Arial"/>
                <a:sym typeface="Arial"/>
              </a:defRPr>
            </a:lvl8pPr>
            <a:lvl9pPr marL="3657600" marR="0" lvl="8" indent="0" algn="l" rtl="0">
              <a:spcBef>
                <a:spcPts val="0"/>
              </a:spcBef>
              <a:buNone/>
              <a:defRPr sz="85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23223537" y="40044687"/>
            <a:ext cx="7559675" cy="2300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pt-BR" sz="8500">
                <a:solidFill>
                  <a:schemeClr val="dk1"/>
                </a:solidFill>
                <a:latin typeface="Calibri"/>
                <a:ea typeface="Calibri"/>
                <a:cs typeface="Calibri"/>
                <a:sym typeface="Calibri"/>
              </a:rPr>
              <a:t>‹nº›</a:t>
            </a:fld>
            <a:endParaRPr lang="pt-BR" sz="85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image" Target="../media/image7.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t="4958"/>
          <a:stretch/>
        </p:blipFill>
        <p:spPr>
          <a:xfrm>
            <a:off x="17416462" y="27732037"/>
            <a:ext cx="15030449" cy="12801599"/>
          </a:xfrm>
          <a:prstGeom prst="rect">
            <a:avLst/>
          </a:prstGeom>
          <a:noFill/>
          <a:ln>
            <a:noFill/>
          </a:ln>
        </p:spPr>
      </p:pic>
      <p:pic>
        <p:nvPicPr>
          <p:cNvPr id="11" name="Shape 11"/>
          <p:cNvPicPr preferRelativeResize="0"/>
          <p:nvPr/>
        </p:nvPicPr>
        <p:blipFill rotWithShape="1">
          <a:blip r:embed="rId14">
            <a:alphaModFix/>
          </a:blip>
          <a:srcRect l="4958"/>
          <a:stretch/>
        </p:blipFill>
        <p:spPr>
          <a:xfrm>
            <a:off x="-14288" y="4708525"/>
            <a:ext cx="15789276" cy="18537238"/>
          </a:xfrm>
          <a:prstGeom prst="rect">
            <a:avLst/>
          </a:prstGeom>
          <a:noFill/>
          <a:ln>
            <a:noFill/>
          </a:ln>
        </p:spPr>
      </p:pic>
      <p:sp>
        <p:nvSpPr>
          <p:cNvPr id="12" name="Shape 12"/>
          <p:cNvSpPr txBox="1">
            <a:spLocks noGrp="1"/>
          </p:cNvSpPr>
          <p:nvPr>
            <p:ph type="body" idx="1"/>
          </p:nvPr>
        </p:nvSpPr>
        <p:spPr>
          <a:xfrm>
            <a:off x="1620837" y="10080625"/>
            <a:ext cx="29162375" cy="28514674"/>
          </a:xfrm>
          <a:prstGeom prst="rect">
            <a:avLst/>
          </a:prstGeom>
          <a:noFill/>
          <a:ln>
            <a:noFill/>
          </a:ln>
        </p:spPr>
        <p:txBody>
          <a:bodyPr lIns="91425" tIns="91425" rIns="91425" bIns="91425" anchor="t" anchorCtr="0"/>
          <a:lstStyle>
            <a:lvl1pPr marL="1619250" marR="0" lvl="0" indent="-660400" algn="l" rtl="0">
              <a:spcBef>
                <a:spcPts val="3020"/>
              </a:spcBef>
              <a:spcAft>
                <a:spcPts val="0"/>
              </a:spcAft>
              <a:buClr>
                <a:schemeClr val="dk1"/>
              </a:buClr>
              <a:buSzPct val="100000"/>
              <a:buFont typeface="Arial"/>
              <a:buChar char="•"/>
              <a:defRPr sz="15100" b="0" i="0" u="none" strike="noStrike" cap="none">
                <a:solidFill>
                  <a:schemeClr val="dk1"/>
                </a:solidFill>
                <a:latin typeface="Calibri"/>
                <a:ea typeface="Calibri"/>
                <a:cs typeface="Calibri"/>
                <a:sym typeface="Calibri"/>
              </a:defRPr>
            </a:lvl1pPr>
            <a:lvl2pPr marL="3509963" marR="0" lvl="1" indent="-512762" algn="l" rtl="0">
              <a:spcBef>
                <a:spcPts val="2640"/>
              </a:spcBef>
              <a:spcAft>
                <a:spcPts val="0"/>
              </a:spcAft>
              <a:buClr>
                <a:schemeClr val="dk1"/>
              </a:buClr>
              <a:buSzPct val="100000"/>
              <a:buFont typeface="Arial"/>
              <a:buChar char="–"/>
              <a:defRPr sz="13200" b="0" i="0" u="none" strike="noStrike" cap="none">
                <a:solidFill>
                  <a:schemeClr val="dk1"/>
                </a:solidFill>
                <a:latin typeface="Calibri"/>
                <a:ea typeface="Calibri"/>
                <a:cs typeface="Calibri"/>
                <a:sym typeface="Calibri"/>
              </a:defRPr>
            </a:lvl2pPr>
            <a:lvl3pPr marL="5400675" marR="0" lvl="2" indent="-365125" algn="l" rtl="0">
              <a:spcBef>
                <a:spcPts val="2260"/>
              </a:spcBef>
              <a:spcAft>
                <a:spcPts val="0"/>
              </a:spcAft>
              <a:buClr>
                <a:schemeClr val="dk1"/>
              </a:buClr>
              <a:buSzPct val="100000"/>
              <a:buFont typeface="Arial"/>
              <a:buChar char="•"/>
              <a:defRPr sz="11300" b="0" i="0" u="none" strike="noStrike" cap="none">
                <a:solidFill>
                  <a:schemeClr val="dk1"/>
                </a:solidFill>
                <a:latin typeface="Calibri"/>
                <a:ea typeface="Calibri"/>
                <a:cs typeface="Calibri"/>
                <a:sym typeface="Calibri"/>
              </a:defRPr>
            </a:lvl3pPr>
            <a:lvl4pPr marL="7559675" marR="0" lvl="3" indent="-479425"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4pPr>
            <a:lvl5pPr marL="9720263" marR="0" lvl="4" indent="-481013" algn="l" rtl="0">
              <a:spcBef>
                <a:spcPts val="1900"/>
              </a:spcBef>
              <a:spcAft>
                <a:spcPts val="0"/>
              </a:spcAft>
              <a:buClr>
                <a:schemeClr val="dk1"/>
              </a:buClr>
              <a:buSzPct val="100000"/>
              <a:buFont typeface="Arial"/>
              <a:buChar char="»"/>
              <a:defRPr sz="9500" b="0" i="0" u="none" strike="noStrike" cap="none">
                <a:solidFill>
                  <a:schemeClr val="dk1"/>
                </a:solidFill>
                <a:latin typeface="Calibri"/>
                <a:ea typeface="Calibri"/>
                <a:cs typeface="Calibri"/>
                <a:sym typeface="Calibri"/>
              </a:defRPr>
            </a:lvl5pPr>
            <a:lvl6pPr marL="11881485" marR="0" lvl="5" indent="-483234"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6pPr>
            <a:lvl7pPr marL="14041755" marR="0" lvl="6" indent="-48450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7pPr>
            <a:lvl8pPr marL="16202025" marR="0" lvl="7" indent="-485775"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8pPr>
            <a:lvl9pPr marL="18362296" marR="0" lvl="8" indent="-487046" algn="l" rtl="0">
              <a:spcBef>
                <a:spcPts val="1900"/>
              </a:spcBef>
              <a:buClr>
                <a:schemeClr val="dk1"/>
              </a:buClr>
              <a:buSzPct val="100000"/>
              <a:buFont typeface="Arial"/>
              <a:buChar char="•"/>
              <a:defRPr sz="9500" b="0" i="0" u="none" strike="noStrike" cap="none">
                <a:solidFill>
                  <a:schemeClr val="dk1"/>
                </a:solidFill>
                <a:latin typeface="Calibri"/>
                <a:ea typeface="Calibri"/>
                <a:cs typeface="Calibri"/>
                <a:sym typeface="Calibri"/>
              </a:defRPr>
            </a:lvl9pPr>
          </a:lstStyle>
          <a:p>
            <a:endParaRPr/>
          </a:p>
        </p:txBody>
      </p:sp>
      <p:pic>
        <p:nvPicPr>
          <p:cNvPr id="13" name="Shape 13" descr="conepi banner.jpg"/>
          <p:cNvPicPr preferRelativeResize="0"/>
          <p:nvPr/>
        </p:nvPicPr>
        <p:blipFill rotWithShape="1">
          <a:blip r:embed="rId15">
            <a:alphaModFix/>
          </a:blip>
          <a:srcRect b="6966"/>
          <a:stretch/>
        </p:blipFill>
        <p:spPr>
          <a:xfrm>
            <a:off x="0" y="0"/>
            <a:ext cx="32404048" cy="5243512"/>
          </a:xfrm>
          <a:prstGeom prst="rect">
            <a:avLst/>
          </a:prstGeom>
          <a:noFill/>
          <a:ln>
            <a:noFill/>
          </a:ln>
        </p:spPr>
      </p:pic>
      <p:pic>
        <p:nvPicPr>
          <p:cNvPr id="14" name="Shape 14" descr="conepi banner2.jpg"/>
          <p:cNvPicPr preferRelativeResize="0"/>
          <p:nvPr/>
        </p:nvPicPr>
        <p:blipFill rotWithShape="1">
          <a:blip r:embed="rId16">
            <a:alphaModFix/>
          </a:blip>
          <a:srcRect t="43488" b="7098"/>
          <a:stretch/>
        </p:blipFill>
        <p:spPr>
          <a:xfrm>
            <a:off x="57150" y="40462200"/>
            <a:ext cx="32404048" cy="2786063"/>
          </a:xfrm>
          <a:prstGeom prst="rect">
            <a:avLst/>
          </a:prstGeom>
          <a:noFill/>
          <a:ln>
            <a:noFill/>
          </a:ln>
        </p:spPr>
      </p:pic>
      <p:pic>
        <p:nvPicPr>
          <p:cNvPr id="15" name="Shape 15" descr="IFTO_LOGO_2"/>
          <p:cNvPicPr preferRelativeResize="0"/>
          <p:nvPr/>
        </p:nvPicPr>
        <p:blipFill rotWithShape="1">
          <a:blip r:embed="rId17">
            <a:alphaModFix/>
          </a:blip>
          <a:srcRect/>
          <a:stretch/>
        </p:blipFill>
        <p:spPr>
          <a:xfrm>
            <a:off x="4700587" y="40890825"/>
            <a:ext cx="2398712" cy="1428749"/>
          </a:xfrm>
          <a:prstGeom prst="rect">
            <a:avLst/>
          </a:prstGeom>
          <a:noFill/>
          <a:ln>
            <a:noFill/>
          </a:ln>
        </p:spPr>
      </p:pic>
      <p:pic>
        <p:nvPicPr>
          <p:cNvPr id="16" name="Shape 16" descr="AF_Logo_completo_RGB.jpg"/>
          <p:cNvPicPr preferRelativeResize="0"/>
          <p:nvPr/>
        </p:nvPicPr>
        <p:blipFill rotWithShape="1">
          <a:blip r:embed="rId18">
            <a:alphaModFix/>
          </a:blip>
          <a:srcRect/>
          <a:stretch/>
        </p:blipFill>
        <p:spPr>
          <a:xfrm>
            <a:off x="23274337" y="40890825"/>
            <a:ext cx="4052886" cy="1474788"/>
          </a:xfrm>
          <a:prstGeom prst="rect">
            <a:avLst/>
          </a:prstGeom>
          <a:noFill/>
          <a:ln>
            <a:noFill/>
          </a:ln>
        </p:spPr>
      </p:pic>
      <p:pic>
        <p:nvPicPr>
          <p:cNvPr id="17" name="Shape 17" descr="http://www.atitudefm969.com.br/noticias/admin/upload_imagens/logo_mec.jpg"/>
          <p:cNvPicPr preferRelativeResize="0"/>
          <p:nvPr/>
        </p:nvPicPr>
        <p:blipFill rotWithShape="1">
          <a:blip r:embed="rId19">
            <a:alphaModFix/>
          </a:blip>
          <a:srcRect/>
          <a:stretch/>
        </p:blipFill>
        <p:spPr>
          <a:xfrm>
            <a:off x="20273962" y="40962262"/>
            <a:ext cx="2428875" cy="12144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fif"/><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01" y="-1151828"/>
            <a:ext cx="32585764" cy="44454804"/>
          </a:xfrm>
          <a:prstGeom prst="rect">
            <a:avLst/>
          </a:prstGeom>
        </p:spPr>
      </p:pic>
      <p:sp>
        <p:nvSpPr>
          <p:cNvPr id="99" name="Shape 99"/>
          <p:cNvSpPr txBox="1"/>
          <p:nvPr/>
        </p:nvSpPr>
        <p:spPr>
          <a:xfrm>
            <a:off x="2934375" y="6880335"/>
            <a:ext cx="26799991" cy="995741"/>
          </a:xfrm>
          <a:prstGeom prst="rect">
            <a:avLst/>
          </a:prstGeom>
          <a:noFill/>
          <a:ln>
            <a:noFill/>
          </a:ln>
        </p:spPr>
        <p:txBody>
          <a:bodyPr lIns="86850" tIns="43425" rIns="86850" bIns="43425" anchor="t" anchorCtr="0">
            <a:noAutofit/>
          </a:bodyPr>
          <a:lstStyle/>
          <a:p>
            <a:pPr marL="1619250" indent="-1619250" algn="ctr">
              <a:buSzPct val="25000"/>
            </a:pPr>
            <a:r>
              <a:rPr lang="pt-BR" sz="4100" b="1" i="0" u="none" strike="noStrike" cap="none" dirty="0">
                <a:solidFill>
                  <a:schemeClr val="dk1"/>
                </a:solidFill>
                <a:latin typeface="Quattrocento Sans"/>
                <a:ea typeface="Quattrocento Sans"/>
                <a:cs typeface="Quattrocento Sans"/>
                <a:sym typeface="Quattrocento Sans"/>
              </a:rPr>
              <a:t>Beatriz Lopes; Lisa </a:t>
            </a:r>
            <a:r>
              <a:rPr lang="pt-BR" sz="4100" b="1" i="0" u="none" strike="noStrike" cap="none" dirty="0" err="1">
                <a:solidFill>
                  <a:schemeClr val="dk1"/>
                </a:solidFill>
                <a:latin typeface="Quattrocento Sans"/>
                <a:ea typeface="Quattrocento Sans"/>
                <a:cs typeface="Quattrocento Sans"/>
                <a:sym typeface="Quattrocento Sans"/>
              </a:rPr>
              <a:t>Blattner</a:t>
            </a:r>
            <a:r>
              <a:rPr lang="pt-BR" sz="4100" b="1" dirty="0">
                <a:solidFill>
                  <a:schemeClr val="dk1"/>
                </a:solidFill>
                <a:latin typeface="Quattrocento Sans"/>
                <a:ea typeface="Quattrocento Sans"/>
                <a:cs typeface="Quattrocento Sans"/>
                <a:sym typeface="Quattrocento Sans"/>
              </a:rPr>
              <a:t>; Maria Moura</a:t>
            </a:r>
          </a:p>
          <a:p>
            <a:pPr marL="1619250" indent="-1619250" algn="ctr">
              <a:buSzPct val="25000"/>
            </a:pPr>
            <a:r>
              <a:rPr lang="pt-BR" sz="4100" b="1" dirty="0">
                <a:solidFill>
                  <a:schemeClr val="dk1"/>
                </a:solidFill>
                <a:latin typeface="Quattrocento Sans"/>
                <a:ea typeface="Quattrocento Sans"/>
                <a:cs typeface="Quattrocento Sans"/>
                <a:sym typeface="Quattrocento Sans"/>
              </a:rPr>
              <a:t>Ana Paula </a:t>
            </a:r>
            <a:r>
              <a:rPr lang="pt-BR" sz="4100" b="1" dirty="0" err="1">
                <a:solidFill>
                  <a:schemeClr val="dk1"/>
                </a:solidFill>
                <a:latin typeface="Quattrocento Sans"/>
                <a:ea typeface="Quattrocento Sans"/>
                <a:cs typeface="Quattrocento Sans"/>
                <a:sym typeface="Quattrocento Sans"/>
              </a:rPr>
              <a:t>Tirolo</a:t>
            </a:r>
            <a:r>
              <a:rPr lang="pt-BR" sz="4100" b="1" dirty="0">
                <a:solidFill>
                  <a:schemeClr val="dk1"/>
                </a:solidFill>
                <a:latin typeface="Quattrocento Sans"/>
                <a:ea typeface="Quattrocento Sans"/>
                <a:cs typeface="Quattrocento Sans"/>
                <a:sym typeface="Quattrocento Sans"/>
              </a:rPr>
              <a:t>; </a:t>
            </a:r>
            <a:r>
              <a:rPr lang="pt-BR" sz="4100" b="1" i="0" u="none" strike="noStrike" cap="none" baseline="30000" dirty="0">
                <a:solidFill>
                  <a:schemeClr val="dk1"/>
                </a:solidFill>
                <a:latin typeface="Quattrocento Sans"/>
                <a:ea typeface="Quattrocento Sans"/>
                <a:cs typeface="Quattrocento Sans"/>
                <a:sym typeface="Quattrocento Sans"/>
              </a:rPr>
              <a:t> </a:t>
            </a:r>
          </a:p>
          <a:p>
            <a:pPr marL="1619250" indent="-1619250" algn="ctr">
              <a:buSzPct val="25000"/>
            </a:pPr>
            <a:r>
              <a:rPr lang="pt-BR" sz="6600" b="1" baseline="30000" dirty="0">
                <a:solidFill>
                  <a:schemeClr val="dk1"/>
                </a:solidFill>
                <a:latin typeface="Quattrocento Sans"/>
                <a:ea typeface="Quattrocento Sans"/>
                <a:cs typeface="Quattrocento Sans"/>
                <a:sym typeface="Quattrocento Sans"/>
              </a:rPr>
              <a:t>Centro Educacional Sesi 403Campinas SP</a:t>
            </a:r>
            <a:endParaRPr lang="pt-BR" sz="6600" b="1" i="0" u="none" strike="noStrike" cap="none" dirty="0">
              <a:solidFill>
                <a:schemeClr val="dk1"/>
              </a:solidFill>
              <a:latin typeface="Quattrocento Sans"/>
              <a:ea typeface="Quattrocento Sans"/>
              <a:cs typeface="Quattrocento Sans"/>
              <a:sym typeface="Quattrocento Sans"/>
            </a:endParaRPr>
          </a:p>
        </p:txBody>
      </p:sp>
      <p:sp>
        <p:nvSpPr>
          <p:cNvPr id="101" name="Shape 101"/>
          <p:cNvSpPr/>
          <p:nvPr/>
        </p:nvSpPr>
        <p:spPr>
          <a:xfrm>
            <a:off x="16641762" y="20178712"/>
            <a:ext cx="34290000" cy="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8500">
              <a:solidFill>
                <a:schemeClr val="dk1"/>
              </a:solidFill>
              <a:latin typeface="Calibri"/>
              <a:ea typeface="Calibri"/>
              <a:cs typeface="Calibri"/>
              <a:sym typeface="Calibri"/>
            </a:endParaRPr>
          </a:p>
        </p:txBody>
      </p:sp>
      <p:sp>
        <p:nvSpPr>
          <p:cNvPr id="102" name="Shape 102"/>
          <p:cNvSpPr txBox="1"/>
          <p:nvPr/>
        </p:nvSpPr>
        <p:spPr>
          <a:xfrm>
            <a:off x="12176125" y="12901613"/>
            <a:ext cx="2138363" cy="460374"/>
          </a:xfrm>
          <a:prstGeom prst="rect">
            <a:avLst/>
          </a:prstGeom>
          <a:noFill/>
          <a:ln>
            <a:noFill/>
          </a:ln>
        </p:spPr>
        <p:txBody>
          <a:bodyPr lIns="96750" tIns="48375" rIns="96750" bIns="48375" anchor="t" anchorCtr="0">
            <a:noAutofit/>
          </a:bodyPr>
          <a:lstStyle/>
          <a:p>
            <a:pPr marL="0" marR="0" lvl="0" indent="0" algn="l" rtl="0">
              <a:spcBef>
                <a:spcPts val="0"/>
              </a:spcBef>
              <a:spcAft>
                <a:spcPts val="0"/>
              </a:spcAft>
              <a:buNone/>
            </a:pPr>
            <a:endParaRPr sz="2400">
              <a:solidFill>
                <a:schemeClr val="dk1"/>
              </a:solidFill>
              <a:latin typeface="tahoma"/>
              <a:ea typeface="tahoma"/>
              <a:cs typeface="tahoma"/>
              <a:sym typeface="tahoma"/>
            </a:endParaRPr>
          </a:p>
        </p:txBody>
      </p:sp>
      <p:cxnSp>
        <p:nvCxnSpPr>
          <p:cNvPr id="103" name="Shape 103"/>
          <p:cNvCxnSpPr>
            <a:cxnSpLocks/>
          </p:cNvCxnSpPr>
          <p:nvPr/>
        </p:nvCxnSpPr>
        <p:spPr>
          <a:xfrm flipV="1">
            <a:off x="10935788" y="10315574"/>
            <a:ext cx="119562" cy="32457478"/>
          </a:xfrm>
          <a:prstGeom prst="straightConnector1">
            <a:avLst/>
          </a:prstGeom>
          <a:noFill/>
          <a:ln w="38100" cap="flat" cmpd="sng">
            <a:solidFill>
              <a:schemeClr val="dk1">
                <a:alpha val="13725"/>
              </a:schemeClr>
            </a:solidFill>
            <a:prstDash val="solid"/>
            <a:round/>
            <a:headEnd type="none" w="med" len="med"/>
            <a:tailEnd type="none" w="med" len="med"/>
          </a:ln>
        </p:spPr>
      </p:cxnSp>
      <p:cxnSp>
        <p:nvCxnSpPr>
          <p:cNvPr id="104" name="Shape 104"/>
          <p:cNvCxnSpPr>
            <a:cxnSpLocks/>
          </p:cNvCxnSpPr>
          <p:nvPr/>
        </p:nvCxnSpPr>
        <p:spPr>
          <a:xfrm flipV="1">
            <a:off x="21446808" y="10387013"/>
            <a:ext cx="255904" cy="32386039"/>
          </a:xfrm>
          <a:prstGeom prst="straightConnector1">
            <a:avLst/>
          </a:prstGeom>
          <a:noFill/>
          <a:ln w="25400" cap="flat" cmpd="sng">
            <a:solidFill>
              <a:schemeClr val="dk1">
                <a:alpha val="13725"/>
              </a:schemeClr>
            </a:solidFill>
            <a:prstDash val="solid"/>
            <a:round/>
            <a:headEnd type="none" w="med" len="med"/>
            <a:tailEnd type="none" w="med" len="med"/>
          </a:ln>
        </p:spPr>
      </p:cxnSp>
      <p:sp>
        <p:nvSpPr>
          <p:cNvPr id="105" name="Shape 105"/>
          <p:cNvSpPr txBox="1"/>
          <p:nvPr/>
        </p:nvSpPr>
        <p:spPr>
          <a:xfrm>
            <a:off x="329600" y="29365523"/>
            <a:ext cx="10452825" cy="9920100"/>
          </a:xfrm>
          <a:prstGeom prst="rect">
            <a:avLst/>
          </a:prstGeom>
          <a:noFill/>
          <a:ln>
            <a:noFill/>
          </a:ln>
        </p:spPr>
        <p:txBody>
          <a:bodyPr lIns="86850" tIns="43425" rIns="86850" bIns="43425" anchor="t" anchorCtr="0">
            <a:noAutofit/>
          </a:bodyPr>
          <a:lstStyle/>
          <a:p>
            <a:pPr lvl="0" algn="just">
              <a:buSzPct val="25000"/>
            </a:pPr>
            <a:r>
              <a:rPr lang="pt-BR" sz="3600" dirty="0">
                <a:solidFill>
                  <a:schemeClr val="dk1"/>
                </a:solidFill>
                <a:latin typeface="Arial"/>
                <a:ea typeface="Arial"/>
                <a:cs typeface="Arial"/>
                <a:sym typeface="Arial"/>
              </a:rPr>
              <a:t>  </a:t>
            </a:r>
            <a:r>
              <a:rPr lang="pt-BR" sz="3600" dirty="0"/>
              <a:t>É notável que dificuldades criam obstáculos e os obstáculos criam divisões, e esse fato gera uma grande preocupação, pois afasta as pessoas com deficiência de sua própria cultura e idioma, interferindo diretamente em sua formação cultural. Existem 253 milhões de pessoas no mundo com deficiência visual e uma pessoa torna-se cega a cada 5 segundos. Além disso, 90% dos casos de cegueira no mundo estão em países subdesenvolvidos, onde já existe falta de acesso à arte e à linguagem. Felizmente, a legislação nos é benéfica. De acordo com a Lei nº 7.853, existe a integração das pessoas e de museus e institutos de </a:t>
            </a:r>
            <a:r>
              <a:rPr lang="pt-BR" sz="3600" dirty="0" err="1"/>
              <a:t>pesquisacom</a:t>
            </a:r>
            <a:r>
              <a:rPr lang="pt-BR" sz="3600" dirty="0"/>
              <a:t> deficiência, o que facilita o estabelecimento de padrões de acessibilidade e inclusão das pessoas com deficiência. Nossos próximos passos são divididos em 3 categorias: captação de recursos, como fundos, doações, materiais, pesquisas e criações de protótipos e ganho de visibilidade e patrocínio por meio da mídia digital . </a:t>
            </a:r>
            <a:endParaRPr lang="pt-BR" sz="3600" dirty="0">
              <a:solidFill>
                <a:schemeClr val="dk1"/>
              </a:solidFill>
              <a:latin typeface="Calibri"/>
              <a:ea typeface="Calibri"/>
              <a:cs typeface="Calibri"/>
              <a:sym typeface="Calibri"/>
            </a:endParaRPr>
          </a:p>
        </p:txBody>
      </p:sp>
      <p:sp>
        <p:nvSpPr>
          <p:cNvPr id="106" name="Shape 106"/>
          <p:cNvSpPr txBox="1"/>
          <p:nvPr/>
        </p:nvSpPr>
        <p:spPr>
          <a:xfrm>
            <a:off x="11269911" y="10573343"/>
            <a:ext cx="10127363" cy="4283400"/>
          </a:xfrm>
          <a:prstGeom prst="rect">
            <a:avLst/>
          </a:prstGeom>
          <a:noFill/>
          <a:ln>
            <a:noFill/>
          </a:ln>
        </p:spPr>
        <p:txBody>
          <a:bodyPr lIns="96750" tIns="48375" rIns="96750" bIns="48375" anchor="t" anchorCtr="0">
            <a:noAutofit/>
          </a:bodyPr>
          <a:lstStyle/>
          <a:p>
            <a:pPr lvl="0" algn="just">
              <a:buSzPct val="25000"/>
            </a:pPr>
            <a:r>
              <a:rPr lang="pt-BR" sz="3600" dirty="0"/>
              <a:t>O intuito do projeto se dá pela criação e construção de um dispositivo que facilite o acesso a tais obras e espaços culturais (museus e exposições de arte), incluindo os devidos grupos minoritários. Requisitamos uma nova maneira de apreciar a arte, utilizando da tecnologia e de microcontrolador para moldar uma didática inovadora que de autonomia para pessoas com deficiências visuais que anseiam por vislumbrar obras plásticas. Além disso, é também de nossa autoria a criação de miniaturas 3D das obras a fim de auxiliar no reconhecimento tátil das ilustrações e/ou esculturas. </a:t>
            </a:r>
          </a:p>
          <a:p>
            <a:pPr lvl="0" algn="just">
              <a:buSzPct val="25000"/>
            </a:pPr>
            <a:r>
              <a:rPr lang="pt-BR" sz="3600" dirty="0">
                <a:solidFill>
                  <a:schemeClr val="dk1"/>
                </a:solidFill>
                <a:latin typeface="Arial"/>
                <a:ea typeface="Arial"/>
                <a:cs typeface="Arial"/>
                <a:sym typeface="Arial"/>
              </a:rPr>
              <a:t/>
            </a:r>
            <a:br>
              <a:rPr lang="pt-BR" sz="3600" dirty="0">
                <a:solidFill>
                  <a:schemeClr val="dk1"/>
                </a:solidFill>
                <a:latin typeface="Arial"/>
                <a:ea typeface="Arial"/>
                <a:cs typeface="Arial"/>
                <a:sym typeface="Arial"/>
              </a:rPr>
            </a:br>
            <a:endParaRPr lang="pt-BR" sz="3600" dirty="0">
              <a:solidFill>
                <a:schemeClr val="dk1"/>
              </a:solidFill>
              <a:latin typeface="Arial"/>
              <a:ea typeface="Arial"/>
              <a:cs typeface="Arial"/>
              <a:sym typeface="Arial"/>
            </a:endParaRPr>
          </a:p>
        </p:txBody>
      </p:sp>
      <p:sp>
        <p:nvSpPr>
          <p:cNvPr id="107" name="Shape 107"/>
          <p:cNvSpPr txBox="1"/>
          <p:nvPr/>
        </p:nvSpPr>
        <p:spPr>
          <a:xfrm>
            <a:off x="20588363" y="39698498"/>
            <a:ext cx="11475440" cy="3604478"/>
          </a:xfrm>
          <a:prstGeom prst="rect">
            <a:avLst/>
          </a:prstGeom>
          <a:noFill/>
          <a:ln>
            <a:noFill/>
          </a:ln>
        </p:spPr>
        <p:txBody>
          <a:bodyPr lIns="96750" tIns="48375" rIns="96750" bIns="48375" anchor="t" anchorCtr="0">
            <a:noAutofit/>
          </a:bodyPr>
          <a:lstStyle/>
          <a:p>
            <a:pPr lvl="0" algn="r">
              <a:spcBef>
                <a:spcPts val="1500"/>
              </a:spcBef>
            </a:pPr>
            <a:r>
              <a:rPr lang="pt-BR" sz="1200" dirty="0">
                <a:solidFill>
                  <a:schemeClr val="dk1"/>
                </a:solidFill>
                <a:latin typeface="Calibri"/>
                <a:ea typeface="Calibri"/>
                <a:cs typeface="Calibri"/>
                <a:sym typeface="Calibri"/>
              </a:rPr>
              <a:t>AIDAR, Gabriela. ACESSIBILIDADE EM MUSEUS: IDEIAS E PRÁTICAS EM CONSTRUÇÃO. Revista Docência e Cibercultura, [</a:t>
            </a:r>
            <a:r>
              <a:rPr lang="pt-BR" sz="1200" dirty="0" err="1">
                <a:solidFill>
                  <a:schemeClr val="dk1"/>
                </a:solidFill>
                <a:latin typeface="Calibri"/>
                <a:ea typeface="Calibri"/>
                <a:cs typeface="Calibri"/>
                <a:sym typeface="Calibri"/>
              </a:rPr>
              <a:t>S.l</a:t>
            </a:r>
            <a:r>
              <a:rPr lang="pt-BR" sz="1200" dirty="0">
                <a:solidFill>
                  <a:schemeClr val="dk1"/>
                </a:solidFill>
                <a:latin typeface="Calibri"/>
                <a:ea typeface="Calibri"/>
                <a:cs typeface="Calibri"/>
                <a:sym typeface="Calibri"/>
              </a:rPr>
              <a:t>.], v. 3, n. 2, p. 155-175, set.</a:t>
            </a:r>
          </a:p>
          <a:p>
            <a:pPr lvl="0" algn="r">
              <a:spcBef>
                <a:spcPts val="1500"/>
              </a:spcBef>
            </a:pPr>
            <a:r>
              <a:rPr lang="pt-BR" sz="1200" dirty="0">
                <a:solidFill>
                  <a:schemeClr val="dk1"/>
                </a:solidFill>
                <a:latin typeface="Calibri"/>
                <a:ea typeface="Calibri"/>
                <a:cs typeface="Calibri"/>
                <a:sym typeface="Calibri"/>
              </a:rPr>
              <a:t>2019. &lt;https://revistas.iel.unicamp.br/</a:t>
            </a:r>
            <a:r>
              <a:rPr lang="pt-BR" sz="1200" dirty="0" err="1">
                <a:solidFill>
                  <a:schemeClr val="dk1"/>
                </a:solidFill>
                <a:latin typeface="Calibri"/>
                <a:ea typeface="Calibri"/>
                <a:cs typeface="Calibri"/>
                <a:sym typeface="Calibri"/>
              </a:rPr>
              <a:t>index.php</a:t>
            </a:r>
            <a:r>
              <a:rPr lang="pt-BR" sz="1200" dirty="0">
                <a:solidFill>
                  <a:schemeClr val="dk1"/>
                </a:solidFill>
                <a:latin typeface="Calibri"/>
                <a:ea typeface="Calibri"/>
                <a:cs typeface="Calibri"/>
                <a:sym typeface="Calibri"/>
              </a:rPr>
              <a:t>/</a:t>
            </a:r>
            <a:r>
              <a:rPr lang="pt-BR" sz="1200" dirty="0" err="1">
                <a:solidFill>
                  <a:schemeClr val="dk1"/>
                </a:solidFill>
                <a:latin typeface="Calibri"/>
                <a:ea typeface="Calibri"/>
                <a:cs typeface="Calibri"/>
                <a:sym typeface="Calibri"/>
              </a:rPr>
              <a:t>edicc</a:t>
            </a:r>
            <a:r>
              <a:rPr lang="pt-BR" sz="1200" dirty="0">
                <a:solidFill>
                  <a:schemeClr val="dk1"/>
                </a:solidFill>
                <a:latin typeface="Calibri"/>
                <a:ea typeface="Calibri"/>
                <a:cs typeface="Calibri"/>
                <a:sym typeface="Calibri"/>
              </a:rPr>
              <a:t>/</a:t>
            </a:r>
            <a:r>
              <a:rPr lang="pt-BR" sz="1200" dirty="0" err="1">
                <a:solidFill>
                  <a:schemeClr val="dk1"/>
                </a:solidFill>
                <a:latin typeface="Calibri"/>
                <a:ea typeface="Calibri"/>
                <a:cs typeface="Calibri"/>
                <a:sym typeface="Calibri"/>
              </a:rPr>
              <a:t>article</a:t>
            </a:r>
            <a:r>
              <a:rPr lang="pt-BR" sz="1200" dirty="0">
                <a:solidFill>
                  <a:schemeClr val="dk1"/>
                </a:solidFill>
                <a:latin typeface="Calibri"/>
                <a:ea typeface="Calibri"/>
                <a:cs typeface="Calibri"/>
                <a:sym typeface="Calibri"/>
              </a:rPr>
              <a:t>/</a:t>
            </a:r>
            <a:r>
              <a:rPr lang="pt-BR" sz="1200" dirty="0" err="1">
                <a:solidFill>
                  <a:schemeClr val="dk1"/>
                </a:solidFill>
                <a:latin typeface="Calibri"/>
                <a:ea typeface="Calibri"/>
                <a:cs typeface="Calibri"/>
                <a:sym typeface="Calibri"/>
              </a:rPr>
              <a:t>view</a:t>
            </a:r>
            <a:r>
              <a:rPr lang="pt-BR" sz="1200" dirty="0">
                <a:solidFill>
                  <a:schemeClr val="dk1"/>
                </a:solidFill>
                <a:latin typeface="Calibri"/>
                <a:ea typeface="Calibri"/>
                <a:cs typeface="Calibri"/>
                <a:sym typeface="Calibri"/>
              </a:rPr>
              <a:t>/5219/5963&gt;</a:t>
            </a:r>
          </a:p>
          <a:p>
            <a:pPr lvl="0" algn="r">
              <a:spcBef>
                <a:spcPts val="1500"/>
              </a:spcBef>
            </a:pPr>
            <a:r>
              <a:rPr lang="pt-BR" sz="1200" dirty="0">
                <a:solidFill>
                  <a:schemeClr val="dk1"/>
                </a:solidFill>
                <a:latin typeface="Calibri"/>
                <a:ea typeface="Calibri"/>
                <a:cs typeface="Calibri"/>
                <a:sym typeface="Calibri"/>
              </a:rPr>
              <a:t>MOLENZANI, Aline; NORBERTO, Jessica. Acessibilidade nos museus e centros</a:t>
            </a:r>
          </a:p>
          <a:p>
            <a:pPr lvl="0" algn="r">
              <a:spcBef>
                <a:spcPts val="1500"/>
              </a:spcBef>
            </a:pPr>
            <a:r>
              <a:rPr lang="pt-BR" sz="1200" dirty="0">
                <a:solidFill>
                  <a:schemeClr val="dk1"/>
                </a:solidFill>
                <a:latin typeface="Calibri"/>
                <a:ea typeface="Calibri"/>
                <a:cs typeface="Calibri"/>
                <a:sym typeface="Calibri"/>
              </a:rPr>
              <a:t>Museus abraçam a acessibilidade e criam recursos para cegos entenderem as</a:t>
            </a:r>
          </a:p>
          <a:p>
            <a:pPr lvl="0" algn="r">
              <a:spcBef>
                <a:spcPts val="1500"/>
              </a:spcBef>
            </a:pPr>
            <a:r>
              <a:rPr lang="pt-BR" sz="1200" dirty="0">
                <a:solidFill>
                  <a:schemeClr val="dk1"/>
                </a:solidFill>
                <a:latin typeface="Calibri"/>
                <a:ea typeface="Calibri"/>
                <a:cs typeface="Calibri"/>
                <a:sym typeface="Calibri"/>
              </a:rPr>
              <a:t>obras de arte. ADVCOMM. Disponível em: &lt;https://www.advcomm.com.br/museusabracam-acessibilidade-e-criam-recursos-para-cegos-entenderem-obras-de-arte/&gt;</a:t>
            </a:r>
          </a:p>
          <a:p>
            <a:pPr lvl="0" algn="r">
              <a:spcBef>
                <a:spcPts val="1500"/>
              </a:spcBef>
            </a:pPr>
            <a:r>
              <a:rPr lang="pt-BR" sz="1200" dirty="0">
                <a:solidFill>
                  <a:schemeClr val="dk1"/>
                </a:solidFill>
                <a:latin typeface="Calibri"/>
                <a:ea typeface="Calibri"/>
                <a:cs typeface="Calibri"/>
                <a:sym typeface="Calibri"/>
              </a:rPr>
              <a:t>Pensamentos e ações, seminário internacional de cultura e formação.</a:t>
            </a:r>
          </a:p>
          <a:p>
            <a:pPr lvl="0" algn="r">
              <a:spcBef>
                <a:spcPts val="1500"/>
              </a:spcBef>
            </a:pPr>
            <a:r>
              <a:rPr lang="pt-BR" sz="1200" dirty="0">
                <a:solidFill>
                  <a:schemeClr val="dk1"/>
                </a:solidFill>
                <a:latin typeface="Calibri"/>
                <a:ea typeface="Calibri"/>
                <a:cs typeface="Calibri"/>
                <a:sym typeface="Calibri"/>
              </a:rPr>
              <a:t>Tecnologias Tridimensionais para Acessibilidade em Museus. SIGRADI.</a:t>
            </a:r>
          </a:p>
          <a:p>
            <a:pPr lvl="0" algn="r">
              <a:spcBef>
                <a:spcPts val="1500"/>
              </a:spcBef>
            </a:pPr>
            <a:r>
              <a:rPr lang="pt-BR" sz="1200" dirty="0">
                <a:solidFill>
                  <a:schemeClr val="dk1"/>
                </a:solidFill>
                <a:latin typeface="Calibri"/>
                <a:ea typeface="Calibri"/>
                <a:cs typeface="Calibri"/>
                <a:sym typeface="Calibri"/>
              </a:rPr>
              <a:t>Disponível em: &lt; http://pdf.blucher.com.br.s3-sa-east1.amazonaws.com/</a:t>
            </a:r>
            <a:r>
              <a:rPr lang="pt-BR" sz="1200" dirty="0" err="1">
                <a:solidFill>
                  <a:schemeClr val="dk1"/>
                </a:solidFill>
                <a:latin typeface="Calibri"/>
                <a:ea typeface="Calibri"/>
                <a:cs typeface="Calibri"/>
                <a:sym typeface="Calibri"/>
              </a:rPr>
              <a:t>designproceedings</a:t>
            </a:r>
            <a:r>
              <a:rPr lang="pt-BR" sz="1200" dirty="0">
                <a:solidFill>
                  <a:schemeClr val="dk1"/>
                </a:solidFill>
                <a:latin typeface="Calibri"/>
                <a:ea typeface="Calibri"/>
                <a:cs typeface="Calibri"/>
                <a:sym typeface="Calibri"/>
              </a:rPr>
              <a:t>/sigradi2013/0085.pdf&gt;</a:t>
            </a:r>
            <a:endParaRPr sz="1200" dirty="0">
              <a:solidFill>
                <a:schemeClr val="dk1"/>
              </a:solidFill>
              <a:latin typeface="Calibri"/>
              <a:ea typeface="Calibri"/>
              <a:cs typeface="Calibri"/>
              <a:sym typeface="Calibri"/>
            </a:endParaRPr>
          </a:p>
        </p:txBody>
      </p:sp>
      <p:sp>
        <p:nvSpPr>
          <p:cNvPr id="108" name="Shape 108"/>
          <p:cNvSpPr txBox="1"/>
          <p:nvPr/>
        </p:nvSpPr>
        <p:spPr>
          <a:xfrm>
            <a:off x="275308" y="11156086"/>
            <a:ext cx="10576186" cy="8348717"/>
          </a:xfrm>
          <a:prstGeom prst="rect">
            <a:avLst/>
          </a:prstGeom>
          <a:noFill/>
          <a:ln>
            <a:noFill/>
          </a:ln>
        </p:spPr>
        <p:txBody>
          <a:bodyPr lIns="102175" tIns="51075" rIns="102175" bIns="51075" anchor="ctr" anchorCtr="0">
            <a:noAutofit/>
          </a:bodyPr>
          <a:lstStyle/>
          <a:p>
            <a:pPr lvl="0" algn="just">
              <a:buSzPct val="25000"/>
            </a:pPr>
            <a:r>
              <a:rPr lang="pt-BR" sz="3000" dirty="0">
                <a:solidFill>
                  <a:schemeClr val="dk1"/>
                </a:solidFill>
                <a:latin typeface="Calibri"/>
                <a:ea typeface="Calibri"/>
                <a:cs typeface="Calibri"/>
                <a:sym typeface="Calibri"/>
              </a:rPr>
              <a:t> </a:t>
            </a:r>
            <a:r>
              <a:rPr lang="pt-BR" sz="3600" dirty="0"/>
              <a:t>A falta de inclusão de pessoas com deficiência visual em espaços culturais é, desde sempre, uma questão social de pouca ênfase em âmbito nacional. Atualmente, museus renomados não detêm de uma infraestrutura que permita o acesso de pessoas com deficiência visual para apreciar a arte local de maneira autônoma. Com isso, contemplando a situação de maneira analítica, foi decidido que havia de ter uma interferência ativa nessa situação que assola a sociedade há séculos. O projeto tem como objetivo democratizar o acesso a arte, facilitando a experiência de pessoas com deficiência visual e neurológica em museus e exposições artísticas. </a:t>
            </a:r>
          </a:p>
          <a:p>
            <a:pPr lvl="0" algn="just">
              <a:buSzPct val="25000"/>
            </a:pPr>
            <a:endParaRPr lang="pt-B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600" dirty="0">
              <a:solidFill>
                <a:schemeClr val="dk1"/>
              </a:solidFill>
              <a:latin typeface="Calibri"/>
              <a:ea typeface="Calibri"/>
              <a:cs typeface="Calibri"/>
              <a:sym typeface="Calibri"/>
            </a:endParaRPr>
          </a:p>
          <a:p>
            <a:pPr lvl="0" algn="just">
              <a:buSzPct val="25000"/>
            </a:pPr>
            <a:r>
              <a:rPr lang="pt-BR" sz="3000" b="1" i="1" dirty="0">
                <a:solidFill>
                  <a:schemeClr val="dk1"/>
                </a:solidFill>
                <a:latin typeface="Calibri"/>
                <a:ea typeface="Calibri"/>
                <a:cs typeface="Calibri"/>
                <a:sym typeface="Calibri"/>
              </a:rPr>
              <a:t>P</a:t>
            </a:r>
            <a:r>
              <a:rPr lang="pt-BR" sz="3600" b="1" i="1" dirty="0">
                <a:solidFill>
                  <a:schemeClr val="dk1"/>
                </a:solidFill>
                <a:latin typeface="Calibri"/>
                <a:ea typeface="Calibri"/>
                <a:cs typeface="Calibri"/>
                <a:sym typeface="Calibri"/>
              </a:rPr>
              <a:t>alavras-chave</a:t>
            </a:r>
            <a:r>
              <a:rPr lang="pt-BR" sz="3600" i="1" dirty="0">
                <a:solidFill>
                  <a:schemeClr val="dk1"/>
                </a:solidFill>
                <a:latin typeface="Calibri"/>
                <a:ea typeface="Calibri"/>
                <a:cs typeface="Calibri"/>
                <a:sym typeface="Calibri"/>
              </a:rPr>
              <a:t>: </a:t>
            </a:r>
            <a:r>
              <a:rPr lang="pt-BR" sz="3600" dirty="0"/>
              <a:t>Arte; Inclusão; Democratização.</a:t>
            </a:r>
            <a:endParaRPr lang="pt-BR" sz="3600" i="1" dirty="0">
              <a:solidFill>
                <a:schemeClr val="dk1"/>
              </a:solidFill>
              <a:latin typeface="Calibri"/>
              <a:ea typeface="Calibri"/>
              <a:cs typeface="Calibri"/>
              <a:sym typeface="Calibri"/>
            </a:endParaRPr>
          </a:p>
        </p:txBody>
      </p:sp>
      <p:sp>
        <p:nvSpPr>
          <p:cNvPr id="110" name="Shape 110"/>
          <p:cNvSpPr/>
          <p:nvPr/>
        </p:nvSpPr>
        <p:spPr>
          <a:xfrm>
            <a:off x="3114114" y="9346483"/>
            <a:ext cx="4534132" cy="80231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6000" b="1" dirty="0">
                <a:solidFill>
                  <a:schemeClr val="dk1"/>
                </a:solidFill>
                <a:latin typeface="Quattrocento Sans"/>
                <a:ea typeface="Quattrocento Sans"/>
                <a:cs typeface="Quattrocento Sans"/>
                <a:sym typeface="Quattrocento Sans"/>
              </a:rPr>
              <a:t>PROPOSTA</a:t>
            </a:r>
          </a:p>
        </p:txBody>
      </p:sp>
      <p:sp>
        <p:nvSpPr>
          <p:cNvPr id="111" name="Shape 111"/>
          <p:cNvSpPr/>
          <p:nvPr/>
        </p:nvSpPr>
        <p:spPr>
          <a:xfrm>
            <a:off x="286983" y="28264074"/>
            <a:ext cx="10576186" cy="646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6000" b="1" dirty="0">
                <a:solidFill>
                  <a:schemeClr val="dk1"/>
                </a:solidFill>
                <a:latin typeface="Quattrocento Sans"/>
                <a:ea typeface="Quattrocento Sans"/>
                <a:cs typeface="Quattrocento Sans"/>
                <a:sym typeface="Quattrocento Sans"/>
              </a:rPr>
              <a:t>INTRODUÇÃO</a:t>
            </a:r>
            <a:r>
              <a:rPr lang="pt-BR" sz="3600" b="1" dirty="0">
                <a:solidFill>
                  <a:schemeClr val="dk1"/>
                </a:solidFill>
                <a:latin typeface="Quattrocento Sans"/>
                <a:ea typeface="Quattrocento Sans"/>
                <a:cs typeface="Quattrocento Sans"/>
                <a:sym typeface="Quattrocento Sans"/>
              </a:rPr>
              <a:t> </a:t>
            </a:r>
          </a:p>
        </p:txBody>
      </p:sp>
      <p:sp>
        <p:nvSpPr>
          <p:cNvPr id="112" name="Shape 112"/>
          <p:cNvSpPr/>
          <p:nvPr/>
        </p:nvSpPr>
        <p:spPr>
          <a:xfrm>
            <a:off x="21705128" y="18654618"/>
            <a:ext cx="10099800" cy="641400"/>
          </a:xfrm>
          <a:prstGeom prst="rect">
            <a:avLst/>
          </a:prstGeom>
          <a:noFill/>
          <a:ln>
            <a:noFill/>
          </a:ln>
        </p:spPr>
        <p:txBody>
          <a:bodyPr lIns="91425" tIns="45700" rIns="91425" bIns="45700" anchor="t" anchorCtr="0">
            <a:noAutofit/>
          </a:bodyPr>
          <a:lstStyle/>
          <a:p>
            <a:pPr marL="514350" marR="0" lvl="0" indent="-514350" algn="ctr" rtl="0">
              <a:spcBef>
                <a:spcPts val="0"/>
              </a:spcBef>
              <a:spcAft>
                <a:spcPts val="0"/>
              </a:spcAft>
              <a:buSzPct val="25000"/>
              <a:buNone/>
            </a:pPr>
            <a:r>
              <a:rPr lang="pt-BR" sz="6000" b="1" dirty="0">
                <a:solidFill>
                  <a:schemeClr val="dk1"/>
                </a:solidFill>
                <a:latin typeface="Quattrocento Sans"/>
                <a:ea typeface="Quattrocento Sans"/>
                <a:cs typeface="Quattrocento Sans"/>
                <a:sym typeface="Quattrocento Sans"/>
              </a:rPr>
              <a:t>DESENVOLVIMENTO</a:t>
            </a:r>
          </a:p>
          <a:p>
            <a:pPr marL="514350" marR="0" lvl="0" indent="-514350" algn="ctr" rtl="0">
              <a:spcBef>
                <a:spcPts val="0"/>
              </a:spcBef>
              <a:spcAft>
                <a:spcPts val="0"/>
              </a:spcAft>
              <a:buNone/>
            </a:pPr>
            <a:endParaRPr sz="3600" b="1" dirty="0">
              <a:solidFill>
                <a:schemeClr val="dk1"/>
              </a:solidFill>
              <a:latin typeface="Quattrocento Sans"/>
              <a:ea typeface="Quattrocento Sans"/>
              <a:cs typeface="Quattrocento Sans"/>
              <a:sym typeface="Quattrocento Sans"/>
            </a:endParaRPr>
          </a:p>
        </p:txBody>
      </p:sp>
      <p:sp>
        <p:nvSpPr>
          <p:cNvPr id="113" name="Shape 113"/>
          <p:cNvSpPr/>
          <p:nvPr/>
        </p:nvSpPr>
        <p:spPr>
          <a:xfrm>
            <a:off x="11237174" y="9216784"/>
            <a:ext cx="9929700" cy="641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6000" b="1" dirty="0">
                <a:solidFill>
                  <a:schemeClr val="dk1"/>
                </a:solidFill>
                <a:latin typeface="Quattrocento Sans"/>
                <a:ea typeface="Quattrocento Sans"/>
                <a:cs typeface="Quattrocento Sans"/>
                <a:sym typeface="Quattrocento Sans"/>
              </a:rPr>
              <a:t> OBJETIVO</a:t>
            </a:r>
          </a:p>
        </p:txBody>
      </p:sp>
      <p:sp>
        <p:nvSpPr>
          <p:cNvPr id="114" name="Shape 114"/>
          <p:cNvSpPr/>
          <p:nvPr/>
        </p:nvSpPr>
        <p:spPr>
          <a:xfrm>
            <a:off x="22121129" y="27551512"/>
            <a:ext cx="10099799" cy="646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6000" b="1" dirty="0">
                <a:solidFill>
                  <a:schemeClr val="dk1"/>
                </a:solidFill>
                <a:latin typeface="Quattrocento Sans"/>
                <a:ea typeface="Quattrocento Sans"/>
                <a:cs typeface="Quattrocento Sans"/>
                <a:sym typeface="Quattrocento Sans"/>
              </a:rPr>
              <a:t>CONCLUSÃO</a:t>
            </a:r>
          </a:p>
        </p:txBody>
      </p:sp>
      <p:sp>
        <p:nvSpPr>
          <p:cNvPr id="116" name="Shape 116"/>
          <p:cNvSpPr txBox="1"/>
          <p:nvPr/>
        </p:nvSpPr>
        <p:spPr>
          <a:xfrm>
            <a:off x="11155691" y="19959064"/>
            <a:ext cx="9872700" cy="5655300"/>
          </a:xfrm>
          <a:prstGeom prst="rect">
            <a:avLst/>
          </a:prstGeom>
          <a:noFill/>
          <a:ln>
            <a:noFill/>
          </a:ln>
        </p:spPr>
        <p:txBody>
          <a:bodyPr lIns="96750" tIns="48375" rIns="96750" bIns="48375" anchor="t" anchorCtr="0">
            <a:noAutofit/>
          </a:bodyPr>
          <a:lstStyle/>
          <a:p>
            <a:pPr lvl="0" indent="-69850" algn="just">
              <a:buClr>
                <a:schemeClr val="dk1"/>
              </a:buClr>
              <a:buSzPct val="30555"/>
            </a:pPr>
            <a:r>
              <a:rPr lang="pt-BR" sz="3600" dirty="0"/>
              <a:t>o intuito do projeto se dá pela criação e construção de um dispositivo que facilite o acesso a tais obras e espaços culturais (museus e exposições de arte), incluindo os devidos grupos minoritários. Requisitamos uma nova maneira de apreciar a arte, utilizando da tecnologia e de microcontrolador para moldar uma didática inovadora que de autonomia para pessoas com deficiências visuais que anseiam por vislumbrar obras plásticas. Além disso, é também de nossa autoria a criação de miniaturas 3D das obras a fim de auxiliar no reconhecimento tátil das ilustrações e/ou esculturas. </a:t>
            </a:r>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endParaRPr lang="pt-BR" sz="3600" dirty="0"/>
          </a:p>
          <a:p>
            <a:pPr lvl="0" indent="-69850" algn="just">
              <a:buClr>
                <a:schemeClr val="dk1"/>
              </a:buClr>
              <a:buSzPct val="30555"/>
            </a:pPr>
            <a:r>
              <a:rPr lang="pt-BR" sz="3600" dirty="0"/>
              <a:t>MATERIAIS: Caixas de som; Totem; Chão tátil; Botão em formato de pedal; Impressora 3D; Arduino Uno; Placa de MDF; Fiação; Filamento ABS</a:t>
            </a:r>
            <a:endParaRPr lang="pt-BR" sz="3600" dirty="0">
              <a:solidFill>
                <a:schemeClr val="dk1"/>
              </a:solidFill>
              <a:latin typeface="Calibri"/>
              <a:cs typeface="Calibri"/>
              <a:sym typeface="Calibri"/>
            </a:endParaRPr>
          </a:p>
        </p:txBody>
      </p:sp>
      <p:sp>
        <p:nvSpPr>
          <p:cNvPr id="117" name="Shape 117"/>
          <p:cNvSpPr/>
          <p:nvPr/>
        </p:nvSpPr>
        <p:spPr>
          <a:xfrm>
            <a:off x="22208245" y="38580855"/>
            <a:ext cx="9929700" cy="646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pt-BR" sz="6000" b="1" dirty="0">
                <a:solidFill>
                  <a:schemeClr val="dk1"/>
                </a:solidFill>
                <a:latin typeface="Quattrocento Sans"/>
                <a:ea typeface="Quattrocento Sans"/>
                <a:cs typeface="Quattrocento Sans"/>
                <a:sym typeface="Quattrocento Sans"/>
              </a:rPr>
              <a:t>REFERÊNCIAS</a:t>
            </a:r>
          </a:p>
        </p:txBody>
      </p:sp>
      <p:sp>
        <p:nvSpPr>
          <p:cNvPr id="118" name="Shape 118" descr="9k="/>
          <p:cNvSpPr/>
          <p:nvPr/>
        </p:nvSpPr>
        <p:spPr>
          <a:xfrm>
            <a:off x="14528963" y="20550483"/>
            <a:ext cx="2324099" cy="19716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8500">
              <a:solidFill>
                <a:schemeClr val="dk1"/>
              </a:solidFill>
              <a:latin typeface="Arial"/>
              <a:ea typeface="Arial"/>
              <a:cs typeface="Arial"/>
              <a:sym typeface="Arial"/>
            </a:endParaRPr>
          </a:p>
        </p:txBody>
      </p:sp>
      <p:sp>
        <p:nvSpPr>
          <p:cNvPr id="119" name="Shape 119" descr="Z"/>
          <p:cNvSpPr/>
          <p:nvPr/>
        </p:nvSpPr>
        <p:spPr>
          <a:xfrm>
            <a:off x="19297650" y="37949187"/>
            <a:ext cx="2238374" cy="723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8500">
              <a:solidFill>
                <a:schemeClr val="dk1"/>
              </a:solidFill>
              <a:latin typeface="Arial"/>
              <a:ea typeface="Arial"/>
              <a:cs typeface="Arial"/>
              <a:sym typeface="Arial"/>
            </a:endParaRPr>
          </a:p>
        </p:txBody>
      </p:sp>
      <p:sp>
        <p:nvSpPr>
          <p:cNvPr id="133" name="Shape 133"/>
          <p:cNvSpPr/>
          <p:nvPr/>
        </p:nvSpPr>
        <p:spPr>
          <a:xfrm>
            <a:off x="11027881" y="18656370"/>
            <a:ext cx="10099800" cy="848433"/>
          </a:xfrm>
          <a:prstGeom prst="rect">
            <a:avLst/>
          </a:prstGeom>
          <a:noFill/>
          <a:ln>
            <a:noFill/>
          </a:ln>
        </p:spPr>
        <p:txBody>
          <a:bodyPr lIns="91425" tIns="45700" rIns="91425" bIns="45700" anchor="t" anchorCtr="0">
            <a:noAutofit/>
          </a:bodyPr>
          <a:lstStyle/>
          <a:p>
            <a:pPr marL="514350" lvl="0" algn="ctr" rtl="0">
              <a:spcBef>
                <a:spcPts val="0"/>
              </a:spcBef>
              <a:buClr>
                <a:schemeClr val="dk1"/>
              </a:buClr>
              <a:buSzPct val="25000"/>
              <a:buFont typeface="Arial"/>
              <a:buNone/>
            </a:pPr>
            <a:r>
              <a:rPr lang="pt-BR" sz="6000" b="1" dirty="0">
                <a:solidFill>
                  <a:schemeClr val="dk1"/>
                </a:solidFill>
                <a:latin typeface="Quattrocento Sans"/>
                <a:ea typeface="Quattrocento Sans"/>
                <a:cs typeface="Quattrocento Sans"/>
                <a:sym typeface="Quattrocento Sans"/>
              </a:rPr>
              <a:t> MATERIAL E MÉTODOS</a:t>
            </a:r>
          </a:p>
          <a:p>
            <a:pPr marL="0" marR="0" lvl="0" indent="0" algn="ctr" rtl="0">
              <a:spcBef>
                <a:spcPts val="0"/>
              </a:spcBef>
              <a:spcAft>
                <a:spcPts val="0"/>
              </a:spcAft>
              <a:buNone/>
            </a:pPr>
            <a:endParaRPr sz="6000" b="1" dirty="0">
              <a:solidFill>
                <a:schemeClr val="dk1"/>
              </a:solidFill>
              <a:latin typeface="Quattrocento Sans"/>
              <a:ea typeface="Quattrocento Sans"/>
              <a:cs typeface="Quattrocento Sans"/>
              <a:sym typeface="Quattrocento Sans"/>
            </a:endParaRPr>
          </a:p>
        </p:txBody>
      </p:sp>
      <p:sp>
        <p:nvSpPr>
          <p:cNvPr id="134" name="Shape 134"/>
          <p:cNvSpPr txBox="1"/>
          <p:nvPr/>
        </p:nvSpPr>
        <p:spPr>
          <a:xfrm>
            <a:off x="21952968" y="10573344"/>
            <a:ext cx="10160100" cy="4283399"/>
          </a:xfrm>
          <a:prstGeom prst="rect">
            <a:avLst/>
          </a:prstGeom>
          <a:noFill/>
          <a:ln>
            <a:noFill/>
          </a:ln>
        </p:spPr>
        <p:txBody>
          <a:bodyPr lIns="96750" tIns="48375" rIns="96750" bIns="48375" anchor="t" anchorCtr="0">
            <a:noAutofit/>
          </a:bodyPr>
          <a:lstStyle/>
          <a:p>
            <a:pPr lvl="0" algn="just">
              <a:buSzPct val="25000"/>
            </a:pPr>
            <a:r>
              <a:rPr lang="pt-BR" sz="3600" dirty="0">
                <a:solidFill>
                  <a:schemeClr val="dk1"/>
                </a:solidFill>
                <a:latin typeface="Calibri"/>
                <a:ea typeface="Calibri"/>
                <a:cs typeface="Calibri"/>
                <a:sym typeface="Calibri"/>
              </a:rPr>
              <a:t>MÉTODOS: </a:t>
            </a:r>
            <a:r>
              <a:rPr lang="pt-BR" sz="3600" dirty="0"/>
              <a:t>As atividades deste projeto foram agrupadas em 5 etapas, sendo elas: levantamento bibliográfico e social, criação de códigos e miniaturas, aplicação municipal, coleta e análise dos dados, elaboração do relatório.</a:t>
            </a:r>
            <a:endParaRPr sz="3600" dirty="0">
              <a:solidFill>
                <a:schemeClr val="dk1"/>
              </a:solidFill>
              <a:latin typeface="Calibri"/>
              <a:ea typeface="Calibri"/>
              <a:cs typeface="Calibri"/>
              <a:sym typeface="Calibri"/>
            </a:endParaRPr>
          </a:p>
        </p:txBody>
      </p:sp>
      <p:sp>
        <p:nvSpPr>
          <p:cNvPr id="70" name="Shape 134"/>
          <p:cNvSpPr txBox="1"/>
          <p:nvPr/>
        </p:nvSpPr>
        <p:spPr>
          <a:xfrm>
            <a:off x="21811978" y="20098312"/>
            <a:ext cx="10160100" cy="4283399"/>
          </a:xfrm>
          <a:prstGeom prst="rect">
            <a:avLst/>
          </a:prstGeom>
          <a:noFill/>
          <a:ln>
            <a:noFill/>
          </a:ln>
        </p:spPr>
        <p:txBody>
          <a:bodyPr lIns="96750" tIns="48375" rIns="96750" bIns="48375" anchor="t" anchorCtr="0">
            <a:noAutofit/>
          </a:bodyPr>
          <a:lstStyle/>
          <a:p>
            <a:pPr lvl="0" algn="just">
              <a:buSzPct val="25000"/>
            </a:pPr>
            <a:r>
              <a:rPr lang="pt-BR" sz="3600" dirty="0"/>
              <a:t>Em suma, o projeto foi realizado com a finalidade de facilitar a inserção de pessoas com deficiência visual no ramo da arte, e só teve seu desenvolvimento parcialmente concluído após o cumprimento de todas suas funções, tais como design intuitivo e de fácil compreensão através do uso dos sentidos como tato e audição; sistema de simples manuseamento; recursos básicos retratados de forma direta; audiodescrição detalhado da obra; código em linguagem C; e obra em miniatura feita em baixo-relevo, resultando em uma plataforma de rápido engajamento. </a:t>
            </a:r>
            <a:endParaRPr sz="3600" dirty="0">
              <a:solidFill>
                <a:schemeClr val="dk1"/>
              </a:solidFill>
              <a:latin typeface="Calibri"/>
              <a:ea typeface="Calibri"/>
              <a:cs typeface="Calibri"/>
              <a:sym typeface="Calibri"/>
            </a:endParaRPr>
          </a:p>
        </p:txBody>
      </p:sp>
      <p:pic>
        <p:nvPicPr>
          <p:cNvPr id="1026" name="Picture 2" descr="sesi-logo - Smile Photo - Cabine Fotográfica">
            <a:extLst>
              <a:ext uri="{FF2B5EF4-FFF2-40B4-BE49-F238E27FC236}">
                <a16:creationId xmlns:a16="http://schemas.microsoft.com/office/drawing/2014/main" xmlns="" id="{12749D03-F8DA-4DE5-8F4F-7106E34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26407"/>
            <a:ext cx="4830059" cy="225814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xmlns="" id="{8185F4CC-E852-4121-907E-109ADA80EBD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1680" y1="47847" x2="41680" y2="47847"/>
                        <a14:foregroundMark x1="49180" y1="47847" x2="49180" y2="47847"/>
                        <a14:foregroundMark x1="52188" y1="50486" x2="52188" y2="50486"/>
                        <a14:foregroundMark x1="59297" y1="45833" x2="59297" y2="45833"/>
                        <a14:foregroundMark x1="44297" y1="42500" x2="44297" y2="42500"/>
                        <a14:foregroundMark x1="44297" y1="42500" x2="44297" y2="42500"/>
                        <a14:foregroundMark x1="59297" y1="47847" x2="59297" y2="47847"/>
                        <a14:foregroundMark x1="56680" y1="56528" x2="56680" y2="56528"/>
                        <a14:foregroundMark x1="61172" y1="54514" x2="44297" y2="53819"/>
                        <a14:foregroundMark x1="46172" y1="55833" x2="61914" y2="56528"/>
                      </a14:backgroundRemoval>
                    </a14:imgEffect>
                  </a14:imgLayer>
                </a14:imgProps>
              </a:ext>
            </a:extLst>
          </a:blip>
          <a:srcRect l="30522" t="38649" r="30041" b="40429"/>
          <a:stretch/>
        </p:blipFill>
        <p:spPr>
          <a:xfrm>
            <a:off x="6198624" y="1712318"/>
            <a:ext cx="18921541" cy="5646455"/>
          </a:xfrm>
          <a:prstGeom prst="rect">
            <a:avLst/>
          </a:prstGeom>
        </p:spPr>
      </p:pic>
      <p:pic>
        <p:nvPicPr>
          <p:cNvPr id="12" name="Imagem 11">
            <a:extLst>
              <a:ext uri="{FF2B5EF4-FFF2-40B4-BE49-F238E27FC236}">
                <a16:creationId xmlns:a16="http://schemas.microsoft.com/office/drawing/2014/main" xmlns="" id="{0AFA9BDE-9A20-4F3C-8533-A353F852078F}"/>
              </a:ext>
            </a:extLst>
          </p:cNvPr>
          <p:cNvPicPr>
            <a:picLocks noChangeAspect="1"/>
          </p:cNvPicPr>
          <p:nvPr/>
        </p:nvPicPr>
        <p:blipFill rotWithShape="1">
          <a:blip r:embed="rId7"/>
          <a:srcRect l="36236" t="30374" r="34812" b="31725"/>
          <a:stretch/>
        </p:blipFill>
        <p:spPr>
          <a:xfrm>
            <a:off x="13367054" y="27823102"/>
            <a:ext cx="6149181" cy="4525792"/>
          </a:xfrm>
          <a:prstGeom prst="rect">
            <a:avLst/>
          </a:prstGeom>
        </p:spPr>
      </p:pic>
      <p:pic>
        <p:nvPicPr>
          <p:cNvPr id="16" name="Imagem 15">
            <a:extLst>
              <a:ext uri="{FF2B5EF4-FFF2-40B4-BE49-F238E27FC236}">
                <a16:creationId xmlns:a16="http://schemas.microsoft.com/office/drawing/2014/main" xmlns="" id="{69DF60F0-9B0B-4F90-8DE3-7B84D148E5BE}"/>
              </a:ext>
            </a:extLst>
          </p:cNvPr>
          <p:cNvPicPr>
            <a:picLocks noChangeAspect="1"/>
          </p:cNvPicPr>
          <p:nvPr/>
        </p:nvPicPr>
        <p:blipFill rotWithShape="1">
          <a:blip r:embed="rId8"/>
          <a:srcRect l="17804" t="18910" r="16908" b="16732"/>
          <a:stretch/>
        </p:blipFill>
        <p:spPr>
          <a:xfrm>
            <a:off x="11547745" y="35845437"/>
            <a:ext cx="4302770" cy="5655300"/>
          </a:xfrm>
          <a:prstGeom prst="rect">
            <a:avLst/>
          </a:prstGeom>
        </p:spPr>
      </p:pic>
      <p:sp>
        <p:nvSpPr>
          <p:cNvPr id="19" name="CaixaDeTexto 18">
            <a:extLst>
              <a:ext uri="{FF2B5EF4-FFF2-40B4-BE49-F238E27FC236}">
                <a16:creationId xmlns:a16="http://schemas.microsoft.com/office/drawing/2014/main" xmlns="" id="{1BD09FB1-78C8-4BCD-816F-E4E00FA4FE9D}"/>
              </a:ext>
            </a:extLst>
          </p:cNvPr>
          <p:cNvSpPr txBox="1"/>
          <p:nvPr/>
        </p:nvSpPr>
        <p:spPr>
          <a:xfrm>
            <a:off x="460117" y="27369431"/>
            <a:ext cx="10450904" cy="307777"/>
          </a:xfrm>
          <a:prstGeom prst="rect">
            <a:avLst/>
          </a:prstGeom>
          <a:noFill/>
        </p:spPr>
        <p:txBody>
          <a:bodyPr wrap="square" rtlCol="0">
            <a:spAutoFit/>
          </a:bodyPr>
          <a:lstStyle/>
          <a:p>
            <a:r>
              <a:rPr lang="pt-BR" dirty="0"/>
              <a:t>Integrantes do grupo. Da esquerda para direita: Lisa </a:t>
            </a:r>
            <a:r>
              <a:rPr lang="pt-BR" dirty="0" err="1"/>
              <a:t>Blattner</a:t>
            </a:r>
            <a:r>
              <a:rPr lang="pt-BR" dirty="0"/>
              <a:t>, Ana </a:t>
            </a:r>
            <a:r>
              <a:rPr lang="pt-BR" dirty="0" err="1"/>
              <a:t>Tirolo</a:t>
            </a:r>
            <a:r>
              <a:rPr lang="pt-BR" dirty="0"/>
              <a:t> (professora orientadora) Maria Moura e Beatriz Lopes. </a:t>
            </a:r>
          </a:p>
        </p:txBody>
      </p:sp>
      <p:pic>
        <p:nvPicPr>
          <p:cNvPr id="23" name="Imagem 22">
            <a:extLst>
              <a:ext uri="{FF2B5EF4-FFF2-40B4-BE49-F238E27FC236}">
                <a16:creationId xmlns:a16="http://schemas.microsoft.com/office/drawing/2014/main" xmlns="" id="{7B71CD46-56DF-4091-B534-28BEF5A8EA39}"/>
              </a:ext>
            </a:extLst>
          </p:cNvPr>
          <p:cNvPicPr>
            <a:picLocks noChangeAspect="1"/>
          </p:cNvPicPr>
          <p:nvPr/>
        </p:nvPicPr>
        <p:blipFill rotWithShape="1">
          <a:blip r:embed="rId9"/>
          <a:srcRect l="8141" t="5229" b="4220"/>
          <a:stretch/>
        </p:blipFill>
        <p:spPr>
          <a:xfrm>
            <a:off x="16506279" y="35833336"/>
            <a:ext cx="4302769" cy="5655300"/>
          </a:xfrm>
          <a:prstGeom prst="rect">
            <a:avLst/>
          </a:prstGeom>
        </p:spPr>
      </p:pic>
      <p:sp>
        <p:nvSpPr>
          <p:cNvPr id="77" name="CaixaDeTexto 76">
            <a:extLst>
              <a:ext uri="{FF2B5EF4-FFF2-40B4-BE49-F238E27FC236}">
                <a16:creationId xmlns:a16="http://schemas.microsoft.com/office/drawing/2014/main" xmlns="" id="{A4E716BE-86F0-4F1D-A22F-2C248914BE7E}"/>
              </a:ext>
            </a:extLst>
          </p:cNvPr>
          <p:cNvSpPr txBox="1"/>
          <p:nvPr/>
        </p:nvSpPr>
        <p:spPr>
          <a:xfrm>
            <a:off x="14365033" y="32433353"/>
            <a:ext cx="4338677" cy="307777"/>
          </a:xfrm>
          <a:prstGeom prst="rect">
            <a:avLst/>
          </a:prstGeom>
          <a:noFill/>
        </p:spPr>
        <p:txBody>
          <a:bodyPr wrap="square" rtlCol="0">
            <a:spAutoFit/>
          </a:bodyPr>
          <a:lstStyle/>
          <a:p>
            <a:r>
              <a:rPr lang="pt-BR" dirty="0"/>
              <a:t>representação do projeto pelo </a:t>
            </a:r>
            <a:r>
              <a:rPr lang="pt-BR" dirty="0" err="1"/>
              <a:t>Tinkercad</a:t>
            </a:r>
            <a:r>
              <a:rPr lang="pt-BR" dirty="0"/>
              <a:t>. </a:t>
            </a:r>
          </a:p>
        </p:txBody>
      </p:sp>
      <p:pic>
        <p:nvPicPr>
          <p:cNvPr id="25" name="Imagem 24">
            <a:extLst>
              <a:ext uri="{FF2B5EF4-FFF2-40B4-BE49-F238E27FC236}">
                <a16:creationId xmlns:a16="http://schemas.microsoft.com/office/drawing/2014/main" xmlns="" id="{9DFBE6BB-9E36-4B3B-B517-A00D84DA78A5}"/>
              </a:ext>
            </a:extLst>
          </p:cNvPr>
          <p:cNvPicPr>
            <a:picLocks noChangeAspect="1"/>
          </p:cNvPicPr>
          <p:nvPr/>
        </p:nvPicPr>
        <p:blipFill>
          <a:blip r:embed="rId10"/>
          <a:stretch>
            <a:fillRect/>
          </a:stretch>
        </p:blipFill>
        <p:spPr>
          <a:xfrm>
            <a:off x="25387292" y="13568925"/>
            <a:ext cx="3212549" cy="4283399"/>
          </a:xfrm>
          <a:prstGeom prst="rect">
            <a:avLst/>
          </a:prstGeom>
        </p:spPr>
      </p:pic>
      <p:pic>
        <p:nvPicPr>
          <p:cNvPr id="27" name="Imagem 26">
            <a:extLst>
              <a:ext uri="{FF2B5EF4-FFF2-40B4-BE49-F238E27FC236}">
                <a16:creationId xmlns:a16="http://schemas.microsoft.com/office/drawing/2014/main" xmlns="" id="{10EAFA4D-B0C5-42E4-8C1D-B4DB037C990D}"/>
              </a:ext>
            </a:extLst>
          </p:cNvPr>
          <p:cNvPicPr>
            <a:picLocks noChangeAspect="1"/>
          </p:cNvPicPr>
          <p:nvPr/>
        </p:nvPicPr>
        <p:blipFill>
          <a:blip r:embed="rId11"/>
          <a:stretch>
            <a:fillRect/>
          </a:stretch>
        </p:blipFill>
        <p:spPr>
          <a:xfrm>
            <a:off x="28912570" y="13530145"/>
            <a:ext cx="3212549" cy="4283399"/>
          </a:xfrm>
          <a:prstGeom prst="rect">
            <a:avLst/>
          </a:prstGeom>
        </p:spPr>
      </p:pic>
      <p:pic>
        <p:nvPicPr>
          <p:cNvPr id="29" name="Imagem 28">
            <a:extLst>
              <a:ext uri="{FF2B5EF4-FFF2-40B4-BE49-F238E27FC236}">
                <a16:creationId xmlns:a16="http://schemas.microsoft.com/office/drawing/2014/main" xmlns="" id="{B28FE1C1-37A4-4386-BF05-BC6DA2F7910C}"/>
              </a:ext>
            </a:extLst>
          </p:cNvPr>
          <p:cNvPicPr>
            <a:picLocks noChangeAspect="1"/>
          </p:cNvPicPr>
          <p:nvPr/>
        </p:nvPicPr>
        <p:blipFill>
          <a:blip r:embed="rId12"/>
          <a:stretch>
            <a:fillRect/>
          </a:stretch>
        </p:blipFill>
        <p:spPr>
          <a:xfrm>
            <a:off x="21907616" y="13550099"/>
            <a:ext cx="3212549" cy="4283398"/>
          </a:xfrm>
          <a:prstGeom prst="rect">
            <a:avLst/>
          </a:prstGeom>
        </p:spPr>
      </p:pic>
      <p:sp>
        <p:nvSpPr>
          <p:cNvPr id="85" name="Shape 134">
            <a:extLst>
              <a:ext uri="{FF2B5EF4-FFF2-40B4-BE49-F238E27FC236}">
                <a16:creationId xmlns:a16="http://schemas.microsoft.com/office/drawing/2014/main" xmlns="" id="{A57DF615-2359-4B42-A156-2DFE555B8C4A}"/>
              </a:ext>
            </a:extLst>
          </p:cNvPr>
          <p:cNvSpPr txBox="1"/>
          <p:nvPr/>
        </p:nvSpPr>
        <p:spPr>
          <a:xfrm>
            <a:off x="21782159" y="28514362"/>
            <a:ext cx="10160100" cy="4283399"/>
          </a:xfrm>
          <a:prstGeom prst="rect">
            <a:avLst/>
          </a:prstGeom>
          <a:noFill/>
          <a:ln>
            <a:noFill/>
          </a:ln>
        </p:spPr>
        <p:txBody>
          <a:bodyPr lIns="96750" tIns="48375" rIns="96750" bIns="48375" anchor="t" anchorCtr="0">
            <a:noAutofit/>
          </a:bodyPr>
          <a:lstStyle/>
          <a:p>
            <a:pPr lvl="0" algn="just">
              <a:buSzPct val="25000"/>
            </a:pPr>
            <a:r>
              <a:rPr lang="pt-BR" sz="3600" dirty="0"/>
              <a:t>Dito isso, estão sendo concluídos os caminhos para atingir o principal objetivo do projeto, sendo este facilitar o acesso e inserir essa comunidade dentro de museus, galerias e outros espaços públicos. Dessa forma, para que haja um melhor aproveitamento do projeto, é necessário continuar com o desenvolvimento de suas funções, aperfeiçoando-as e fazendo possíveis manutenções, deixando ainda mais intuitivo e simples ao usuário. Ademais, será preciso realizar mais pesquisas de campo tanto com instituições destinadas a pessoas com deficiência visual quanto com museus e galerias, além de realizar a testagem do protótipo nesses ambientes, proporcionando uma maior e confortável dinâmica ao projeto.</a:t>
            </a:r>
            <a:endParaRPr sz="3600" dirty="0">
              <a:solidFill>
                <a:schemeClr val="dk1"/>
              </a:solidFill>
              <a:latin typeface="Calibri"/>
              <a:ea typeface="Calibri"/>
              <a:cs typeface="Calibri"/>
              <a:sym typeface="Calibri"/>
            </a:endParaRPr>
          </a:p>
        </p:txBody>
      </p:sp>
      <p:pic>
        <p:nvPicPr>
          <p:cNvPr id="1035" name="Picture 11" descr="3M – Wikipédia, a enciclopédia livre">
            <a:extLst>
              <a:ext uri="{FF2B5EF4-FFF2-40B4-BE49-F238E27FC236}">
                <a16:creationId xmlns:a16="http://schemas.microsoft.com/office/drawing/2014/main" xmlns="" id="{12D994D4-C5F1-4F92-872F-F0EC23DBD8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06311" y="2982278"/>
            <a:ext cx="3498617" cy="1842605"/>
          </a:xfrm>
          <a:prstGeom prst="rect">
            <a:avLst/>
          </a:prstGeom>
          <a:noFill/>
          <a:extLst>
            <a:ext uri="{909E8E84-426E-40DD-AFC4-6F175D3DCCD1}">
              <a14:hiddenFill xmlns:a14="http://schemas.microsoft.com/office/drawing/2010/main">
                <a:solidFill>
                  <a:srgbClr val="FFFFFF"/>
                </a:solidFill>
              </a14:hiddenFill>
            </a:ext>
          </a:extLst>
        </p:spPr>
      </p:pic>
      <p:sp>
        <p:nvSpPr>
          <p:cNvPr id="87" name="CaixaDeTexto 86">
            <a:extLst>
              <a:ext uri="{FF2B5EF4-FFF2-40B4-BE49-F238E27FC236}">
                <a16:creationId xmlns:a16="http://schemas.microsoft.com/office/drawing/2014/main" xmlns="" id="{90E90742-3E62-40CA-B8AE-DCF1A54147D2}"/>
              </a:ext>
            </a:extLst>
          </p:cNvPr>
          <p:cNvSpPr txBox="1"/>
          <p:nvPr/>
        </p:nvSpPr>
        <p:spPr>
          <a:xfrm>
            <a:off x="21740635" y="17985893"/>
            <a:ext cx="10807206" cy="307777"/>
          </a:xfrm>
          <a:prstGeom prst="rect">
            <a:avLst/>
          </a:prstGeom>
          <a:noFill/>
        </p:spPr>
        <p:txBody>
          <a:bodyPr wrap="square" rtlCol="0">
            <a:spAutoFit/>
          </a:bodyPr>
          <a:lstStyle/>
          <a:p>
            <a:r>
              <a:rPr lang="pt-BR" dirty="0"/>
              <a:t>Equipe em desenvolvimento do vídeo, pesquisa científica e pesquisa de campo. Da esquerda para direita: Lisa; Maria M e Beatriz .</a:t>
            </a:r>
          </a:p>
        </p:txBody>
      </p:sp>
      <p:sp>
        <p:nvSpPr>
          <p:cNvPr id="88" name="CaixaDeTexto 87">
            <a:extLst>
              <a:ext uri="{FF2B5EF4-FFF2-40B4-BE49-F238E27FC236}">
                <a16:creationId xmlns:a16="http://schemas.microsoft.com/office/drawing/2014/main" xmlns="" id="{A4337E1A-AAFE-45F8-BD89-8C13DB00C1BB}"/>
              </a:ext>
            </a:extLst>
          </p:cNvPr>
          <p:cNvSpPr txBox="1"/>
          <p:nvPr/>
        </p:nvSpPr>
        <p:spPr>
          <a:xfrm>
            <a:off x="11459623" y="41752573"/>
            <a:ext cx="10450904" cy="307777"/>
          </a:xfrm>
          <a:prstGeom prst="rect">
            <a:avLst/>
          </a:prstGeom>
          <a:noFill/>
        </p:spPr>
        <p:txBody>
          <a:bodyPr wrap="square" rtlCol="0">
            <a:spAutoFit/>
          </a:bodyPr>
          <a:lstStyle/>
          <a:p>
            <a:r>
              <a:rPr lang="pt-BR" dirty="0"/>
              <a:t>Materiais para montagem e execução do protótipo.                           Simulação da montagem da maquete. </a:t>
            </a:r>
          </a:p>
        </p:txBody>
      </p:sp>
      <p:pic>
        <p:nvPicPr>
          <p:cNvPr id="32" name="Imagem 31">
            <a:extLst>
              <a:ext uri="{FF2B5EF4-FFF2-40B4-BE49-F238E27FC236}">
                <a16:creationId xmlns:a16="http://schemas.microsoft.com/office/drawing/2014/main" xmlns="" id="{12BF4961-FD01-4976-80F0-1D51306BB402}"/>
              </a:ext>
            </a:extLst>
          </p:cNvPr>
          <p:cNvPicPr>
            <a:picLocks noChangeAspect="1"/>
          </p:cNvPicPr>
          <p:nvPr/>
        </p:nvPicPr>
        <p:blipFill>
          <a:blip r:embed="rId14"/>
          <a:stretch>
            <a:fillRect/>
          </a:stretch>
        </p:blipFill>
        <p:spPr>
          <a:xfrm>
            <a:off x="2144621" y="19959064"/>
            <a:ext cx="5710884" cy="7313788"/>
          </a:xfrm>
          <a:prstGeom prst="rect">
            <a:avLst/>
          </a:prstGeom>
        </p:spPr>
      </p:pic>
      <p:sp>
        <p:nvSpPr>
          <p:cNvPr id="2" name="AutoShape 2" descr="blob:https://web.whatsapp.com/02a60d51-8fef-4e2f-bc09-5a104f32dd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973</Words>
  <Application>Microsoft Office PowerPoint</Application>
  <PresentationFormat>Personalizar</PresentationFormat>
  <Paragraphs>45</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tahoma</vt:lpstr>
      <vt:lpstr>Calibri</vt:lpstr>
      <vt:lpstr>Quattrocento Sans</vt:lpstr>
      <vt:lpstr>Arial</vt:lpstr>
      <vt:lpstr>Tema do Office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equipe d'arte</dc:creator>
  <cp:lastModifiedBy>Jose Wellington Moura Bezerra Bezerra</cp:lastModifiedBy>
  <cp:revision>32</cp:revision>
  <dcterms:modified xsi:type="dcterms:W3CDTF">2021-10-27T20:02:32Z</dcterms:modified>
</cp:coreProperties>
</file>